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9"/>
  </p:notesMasterIdLst>
  <p:sldIdLst>
    <p:sldId id="282" r:id="rId2"/>
    <p:sldId id="303" r:id="rId3"/>
    <p:sldId id="284" r:id="rId4"/>
    <p:sldId id="308" r:id="rId5"/>
    <p:sldId id="310" r:id="rId6"/>
    <p:sldId id="309" r:id="rId7"/>
    <p:sldId id="294" r:id="rId8"/>
    <p:sldId id="301" r:id="rId9"/>
    <p:sldId id="300" r:id="rId10"/>
    <p:sldId id="302" r:id="rId11"/>
    <p:sldId id="285" r:id="rId12"/>
    <p:sldId id="319" r:id="rId13"/>
    <p:sldId id="307" r:id="rId14"/>
    <p:sldId id="263" r:id="rId15"/>
    <p:sldId id="256" r:id="rId16"/>
    <p:sldId id="313" r:id="rId17"/>
    <p:sldId id="320" r:id="rId18"/>
    <p:sldId id="266" r:id="rId19"/>
    <p:sldId id="265" r:id="rId20"/>
    <p:sldId id="267" r:id="rId21"/>
    <p:sldId id="268" r:id="rId22"/>
    <p:sldId id="269" r:id="rId23"/>
    <p:sldId id="272" r:id="rId24"/>
    <p:sldId id="273" r:id="rId25"/>
    <p:sldId id="274" r:id="rId26"/>
    <p:sldId id="275" r:id="rId27"/>
    <p:sldId id="276" r:id="rId28"/>
    <p:sldId id="318" r:id="rId29"/>
    <p:sldId id="288" r:id="rId30"/>
    <p:sldId id="286" r:id="rId31"/>
    <p:sldId id="287" r:id="rId32"/>
    <p:sldId id="277" r:id="rId33"/>
    <p:sldId id="299" r:id="rId34"/>
    <p:sldId id="290" r:id="rId35"/>
    <p:sldId id="291" r:id="rId36"/>
    <p:sldId id="293" r:id="rId37"/>
    <p:sldId id="280" r:id="rId38"/>
    <p:sldId id="279" r:id="rId39"/>
    <p:sldId id="314" r:id="rId40"/>
    <p:sldId id="315" r:id="rId41"/>
    <p:sldId id="317" r:id="rId42"/>
    <p:sldId id="298" r:id="rId43"/>
    <p:sldId id="316" r:id="rId44"/>
    <p:sldId id="306" r:id="rId45"/>
    <p:sldId id="311" r:id="rId46"/>
    <p:sldId id="312" r:id="rId47"/>
    <p:sldId id="30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471D"/>
    <a:srgbClr val="B40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8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F1E3D-B5EF-4BCE-873F-0740F23F75BC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04ACC-EAA1-40D3-B6C2-BB5CAD01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10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4230-414F-48BC-ADAB-F1DDAE4E39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39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42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97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97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19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68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09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19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52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11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74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4230-414F-48BC-ADAB-F1DDAE4E396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81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4230-414F-48BC-ADAB-F1DDAE4E396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18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03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68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4230-414F-48BC-ADAB-F1DDAE4E396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42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4230-414F-48BC-ADAB-F1DDAE4E396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03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04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17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4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4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4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4230-414F-48BC-ADAB-F1DDAE4E39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17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4230-414F-48BC-ADAB-F1DDAE4E39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5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04ACC-EAA1-40D3-B6C2-BB5CAD01E4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7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0E83F7-4306-4712-B859-51BA8A23E8E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19D990D-C1DB-4949-BCEA-AC53D13DB96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hyperlink" Target="http://www.learninghowtofish.com/pages/fishing-with-hooks-sinkers-bobbers-amp-rigging.php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gi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2.gif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gi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2.gif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6932" y="22660"/>
            <a:ext cx="7479082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</a:rPr>
              <a:t>Walker’s </a:t>
            </a:r>
            <a:br>
              <a:rPr lang="en-US" b="1" dirty="0">
                <a:solidFill>
                  <a:schemeClr val="bg1"/>
                </a:solidFill>
                <a:effectLst/>
              </a:rPr>
            </a:br>
            <a:r>
              <a:rPr lang="en-US" b="1" dirty="0">
                <a:solidFill>
                  <a:schemeClr val="bg1"/>
                </a:solidFill>
                <a:effectLst/>
              </a:rPr>
              <a:t>Walleye Tips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4543" y="1382203"/>
            <a:ext cx="184731" cy="707886"/>
          </a:xfrm>
          <a:prstGeom prst="rect">
            <a:avLst/>
          </a:prstGeom>
          <a:solidFill>
            <a:schemeClr val="bg2">
              <a:lumMod val="9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pPr algn="ctr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696" y="228600"/>
            <a:ext cx="1621204" cy="161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6658">
            <a:off x="833107" y="5188123"/>
            <a:ext cx="2276524" cy="6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8832">
            <a:off x="7780928" y="4235624"/>
            <a:ext cx="1132961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38200" y="6298049"/>
            <a:ext cx="8215711" cy="584775"/>
          </a:xfrm>
          <a:prstGeom prst="rect">
            <a:avLst/>
          </a:prstGeom>
          <a:solidFill>
            <a:schemeClr val="bg2">
              <a:lumMod val="90000"/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</a:rPr>
              <a:t>These are my opinions, some will disagree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" y="2018674"/>
            <a:ext cx="3786177" cy="283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CW\Desktop\PRESENTATION\walleye tee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42833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W\Desktop\AW Pictures\2017 Q2\Rufus Happy Pla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92685"/>
            <a:ext cx="4436533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00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649" y="304800"/>
            <a:ext cx="1283764" cy="127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69238" y="443384"/>
            <a:ext cx="7252253" cy="99379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56" y="2407558"/>
            <a:ext cx="1949417" cy="25468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26401" y="4872617"/>
            <a:ext cx="2547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2609" y="2168872"/>
            <a:ext cx="7566991" cy="3293000"/>
          </a:xfrm>
          <a:prstGeom prst="rect">
            <a:avLst/>
          </a:prstGeom>
          <a:noFill/>
          <a:ln w="44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Rectangle 1023"/>
          <p:cNvSpPr/>
          <p:nvPr/>
        </p:nvSpPr>
        <p:spPr>
          <a:xfrm>
            <a:off x="805354" y="5621689"/>
            <a:ext cx="2768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pound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25" name="Rectangle 1024"/>
          <p:cNvSpPr/>
          <p:nvPr/>
        </p:nvSpPr>
        <p:spPr>
          <a:xfrm>
            <a:off x="4987060" y="5655101"/>
            <a:ext cx="2550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pound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ACW\Desktop\PRESENTATION\fluorocarbon 15#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60" y="2407558"/>
            <a:ext cx="2465060" cy="246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81879" y="4853828"/>
            <a:ext cx="1519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</a:t>
            </a:r>
          </a:p>
        </p:txBody>
      </p:sp>
    </p:spTree>
    <p:extLst>
      <p:ext uri="{BB962C8B-B14F-4D97-AF65-F5344CB8AC3E}">
        <p14:creationId xmlns:p14="http://schemas.microsoft.com/office/powerpoint/2010/main" val="4089683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21733" y="1828800"/>
            <a:ext cx="8305800" cy="449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b="1" dirty="0">
              <a:latin typeface="CG Times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b="1" dirty="0">
              <a:latin typeface="CG Times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8433" y="30480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KNOTS</a:t>
            </a:r>
          </a:p>
        </p:txBody>
      </p:sp>
      <p:pic>
        <p:nvPicPr>
          <p:cNvPr id="3074" name="Picture 2" descr="C:\Users\ACW\Desktop\PRESENTATION\palomar_kn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3" y="1568668"/>
            <a:ext cx="369406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5" y="304800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CW\Desktop\PRESENTATION\line to re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19" y="1371601"/>
            <a:ext cx="4581525" cy="227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CW\Desktop\PRESENTATION\Melville Special m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24927"/>
            <a:ext cx="38100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001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28600"/>
            <a:ext cx="5638800" cy="1143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 never know when you when a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10+ pound walleye will come along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BAD  SNAP		    GOOD  SNAP</a:t>
            </a:r>
          </a:p>
        </p:txBody>
      </p:sp>
      <p:pic>
        <p:nvPicPr>
          <p:cNvPr id="16386" name="Picture 2" descr="C:\Users\ACW\Desktop\PRESENTATION\Snap Swivel b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CW\Desktop\PRESENTATION\Snap Swivel Mustad G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400"/>
            <a:ext cx="39828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9" y="228600"/>
            <a:ext cx="14446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97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CW\Desktop\PRESENTATION\walleye WA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81150"/>
            <a:ext cx="8382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3075" y="388203"/>
            <a:ext cx="7151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Where to fish for Walleye</a:t>
            </a:r>
          </a:p>
        </p:txBody>
      </p:sp>
    </p:spTree>
    <p:extLst>
      <p:ext uri="{BB962C8B-B14F-4D97-AF65-F5344CB8AC3E}">
        <p14:creationId xmlns:p14="http://schemas.microsoft.com/office/powerpoint/2010/main" val="4149815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4500" y="685800"/>
            <a:ext cx="3619500" cy="147002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/>
                <a:latin typeface="CG Times" pitchFamily="18" charset="0"/>
              </a:rPr>
              <a:t>Walleye Behaviors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4" y="118534"/>
            <a:ext cx="4986867" cy="3316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0" y="3429000"/>
            <a:ext cx="6324600" cy="3352800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CG Times" pitchFamily="18" charset="0"/>
              </a:rPr>
              <a:t>Tendency to School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CG Times" pitchFamily="18" charset="0"/>
              </a:rPr>
              <a:t>Nomadic/Migratory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CG Times" pitchFamily="18" charset="0"/>
              </a:rPr>
              <a:t>Opportunistic Feeders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CG Times" pitchFamily="18" charset="0"/>
              </a:rPr>
              <a:t>Relate to Depth Contours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CG Times" pitchFamily="18" charset="0"/>
              </a:rPr>
              <a:t>Broadcast </a:t>
            </a:r>
            <a:r>
              <a:rPr lang="en-US" sz="4000" b="1" dirty="0" err="1">
                <a:solidFill>
                  <a:schemeClr val="bg1"/>
                </a:solidFill>
                <a:latin typeface="CG Times" pitchFamily="18" charset="0"/>
              </a:rPr>
              <a:t>Spawners</a:t>
            </a:r>
            <a:endParaRPr lang="en-US" sz="4000" b="1" dirty="0">
              <a:solidFill>
                <a:schemeClr val="bg1"/>
              </a:solidFill>
              <a:latin typeface="CG Times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73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2133" y="517525"/>
            <a:ext cx="6315765" cy="914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CG Times" pitchFamily="18" charset="0"/>
              </a:rPr>
              <a:t>Walleye Senses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99151"/>
            <a:ext cx="7729698" cy="3276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6733" y="5879068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http://kdwpt.state.ks.us/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848600" y="3962400"/>
            <a:ext cx="228600" cy="53340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8229600" y="4765964"/>
            <a:ext cx="0" cy="949036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724302" y="3803427"/>
            <a:ext cx="438498" cy="72390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 rot="21292839">
            <a:off x="2392716" y="4038954"/>
            <a:ext cx="4301067" cy="876300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flipH="1">
            <a:off x="7120759" y="5391834"/>
            <a:ext cx="1524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Smell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7162800" y="3276600"/>
            <a:ext cx="1296168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Sight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4939094" y="1839788"/>
            <a:ext cx="2210568" cy="1200329"/>
          </a:xfrm>
          <a:prstGeom prst="rect">
            <a:avLst/>
          </a:prstGeom>
          <a:solidFill>
            <a:schemeClr val="tx1">
              <a:alpha val="47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Sound/ Vibration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038600" y="3696233"/>
            <a:ext cx="692158" cy="72390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95" y="152400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0381" y="1600200"/>
            <a:ext cx="3236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See color red, yellow &amp; green </a:t>
            </a:r>
          </a:p>
          <a:p>
            <a:r>
              <a:rPr lang="en-US" dirty="0">
                <a:solidFill>
                  <a:schemeClr val="bg1"/>
                </a:solidFill>
              </a:rPr>
              <a:t>Lateral line </a:t>
            </a:r>
          </a:p>
          <a:p>
            <a:r>
              <a:rPr lang="en-US" dirty="0">
                <a:solidFill>
                  <a:schemeClr val="bg1"/>
                </a:solidFill>
              </a:rPr>
              <a:t>Hearing </a:t>
            </a:r>
          </a:p>
          <a:p>
            <a:r>
              <a:rPr lang="en-US" dirty="0">
                <a:solidFill>
                  <a:schemeClr val="bg1"/>
                </a:solidFill>
              </a:rPr>
              <a:t>Smell</a:t>
            </a:r>
          </a:p>
        </p:txBody>
      </p:sp>
    </p:spTree>
    <p:extLst>
      <p:ext uri="{BB962C8B-B14F-4D97-AF65-F5344CB8AC3E}">
        <p14:creationId xmlns:p14="http://schemas.microsoft.com/office/powerpoint/2010/main" val="370569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2133" y="517525"/>
            <a:ext cx="6315765" cy="9144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ffectLst/>
                <a:latin typeface="CG Times" pitchFamily="18" charset="0"/>
              </a:rPr>
              <a:t>COLORS </a:t>
            </a:r>
            <a:r>
              <a:rPr lang="en-US" sz="3200" b="1" dirty="0">
                <a:solidFill>
                  <a:schemeClr val="bg1"/>
                </a:solidFill>
                <a:effectLst/>
                <a:latin typeface="CG Times" pitchFamily="18" charset="0"/>
              </a:rPr>
              <a:t>in general </a:t>
            </a:r>
            <a:endParaRPr lang="en-US" b="1" dirty="0">
              <a:solidFill>
                <a:schemeClr val="bg1"/>
              </a:solidFill>
              <a:effectLst/>
              <a:latin typeface="CG Times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95" y="152400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2286000"/>
            <a:ext cx="69444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Sunny bright		Silver Chrome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Cloudy Stained		Brass Gold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Muddy 			Fire Tiger Bright</a:t>
            </a:r>
          </a:p>
        </p:txBody>
      </p:sp>
    </p:spTree>
    <p:extLst>
      <p:ext uri="{BB962C8B-B14F-4D97-AF65-F5344CB8AC3E}">
        <p14:creationId xmlns:p14="http://schemas.microsoft.com/office/powerpoint/2010/main" val="3404717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978" y="373062"/>
            <a:ext cx="6943725" cy="1143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Seasonal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CG Times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CG Times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G Times" pitchFamily="18" charset="0"/>
              </a:rPr>
              <a:t>Winter		BLADES and JIGS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G Times" pitchFamily="18" charset="0"/>
              </a:rPr>
              <a:t>Spring		Fisherman’s Choice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G Times" pitchFamily="18" charset="0"/>
              </a:rPr>
              <a:t>Summer	CRAWLER SPINNERS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G Times" pitchFamily="18" charset="0"/>
              </a:rPr>
              <a:t>Fall		CRANK BAITS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990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3602" y="197908"/>
            <a:ext cx="3760398" cy="147002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/>
                <a:latin typeface="CG Times" pitchFamily="18" charset="0"/>
              </a:rPr>
              <a:t>Seasonal</a:t>
            </a:r>
            <a:br>
              <a:rPr lang="en-US" sz="4400" b="1" dirty="0">
                <a:solidFill>
                  <a:schemeClr val="bg1"/>
                </a:solidFill>
                <a:effectLst/>
                <a:latin typeface="CG Times" pitchFamily="18" charset="0"/>
              </a:rPr>
            </a:br>
            <a:r>
              <a:rPr lang="en-US" sz="4400" b="1" dirty="0">
                <a:solidFill>
                  <a:schemeClr val="bg1"/>
                </a:solidFill>
                <a:effectLst/>
                <a:latin typeface="CG Times" pitchFamily="18" charset="0"/>
              </a:rPr>
              <a:t>Behaviors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67400" y="1812528"/>
            <a:ext cx="3124200" cy="41473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latin typeface="CG Times" pitchFamily="18" charset="0"/>
              </a:rPr>
              <a:t>Banks Lake  Predictable Annual Movements</a:t>
            </a:r>
          </a:p>
          <a:p>
            <a:pPr algn="l"/>
            <a:endParaRPr lang="en-US" sz="3200" b="1" dirty="0">
              <a:solidFill>
                <a:schemeClr val="bg1"/>
              </a:solidFill>
              <a:latin typeface="CG Times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G Times" pitchFamily="18" charset="0"/>
              </a:rPr>
              <a:t>Winter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G Times" pitchFamily="18" charset="0"/>
              </a:rPr>
              <a:t>Spring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G Times" pitchFamily="18" charset="0"/>
              </a:rPr>
              <a:t>Summer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G Times" pitchFamily="18" charset="0"/>
              </a:rPr>
              <a:t>Fall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429359" cy="651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55325" y="827087"/>
            <a:ext cx="1524000" cy="936625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G Times" pitchFamily="18" charset="0"/>
              </a:rPr>
              <a:t>Barker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G Times" pitchFamily="18" charset="0"/>
              </a:rPr>
              <a:t>Flat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371600" y="1763712"/>
            <a:ext cx="152400" cy="827088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85800" y="1905000"/>
            <a:ext cx="2057400" cy="1981200"/>
          </a:xfrm>
          <a:prstGeom prst="rect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19479" y="5181600"/>
            <a:ext cx="1905000" cy="936625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G Times" pitchFamily="18" charset="0"/>
              </a:rPr>
              <a:t>Steamboat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G Times" pitchFamily="18" charset="0"/>
              </a:rPr>
              <a:t>Rock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819400" y="3657600"/>
            <a:ext cx="762000" cy="1524000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75" y="5320109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46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7175"/>
            <a:ext cx="3010336" cy="10668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effectLst/>
                <a:latin typeface="CG Times" pitchFamily="18" charset="0"/>
              </a:rPr>
              <a:t>Winter</a:t>
            </a:r>
            <a:br>
              <a:rPr lang="en-US" sz="4000" b="1" dirty="0">
                <a:effectLst/>
                <a:latin typeface="CG Times" pitchFamily="18" charset="0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CG Times" pitchFamily="18" charset="0"/>
              </a:rPr>
              <a:t>Structure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1763016"/>
            <a:ext cx="2802467" cy="3886200"/>
          </a:xfrm>
          <a:prstGeom prst="rect">
            <a:avLst/>
          </a:prstGeom>
          <a:solidFill>
            <a:schemeClr val="tx1">
              <a:alpha val="27000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Large Flats Near Deep Water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Under 40 degrees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35 to 60 Feet Depth</a:t>
            </a:r>
          </a:p>
          <a:p>
            <a:pPr algn="l"/>
            <a:endParaRPr lang="en-US" sz="2400" b="1" dirty="0">
              <a:solidFill>
                <a:schemeClr val="bg1"/>
              </a:solidFill>
              <a:latin typeface="CG Times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Steep Breaks</a:t>
            </a:r>
          </a:p>
          <a:p>
            <a:pPr algn="l"/>
            <a:endParaRPr lang="en-US" sz="2400" b="1" dirty="0">
              <a:solidFill>
                <a:schemeClr val="bg1"/>
              </a:solidFill>
              <a:latin typeface="CG Times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Active Fish on the Flat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1617"/>
            <a:ext cx="6086475" cy="6629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685800"/>
            <a:ext cx="6191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0924" y="685799"/>
            <a:ext cx="2676524" cy="6381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Mark’s Marine Inc.</a:t>
            </a:r>
          </a:p>
        </p:txBody>
      </p:sp>
      <p:sp>
        <p:nvSpPr>
          <p:cNvPr id="5" name="Freeform 4"/>
          <p:cNvSpPr/>
          <p:nvPr/>
        </p:nvSpPr>
        <p:spPr>
          <a:xfrm>
            <a:off x="3010336" y="2530148"/>
            <a:ext cx="3359918" cy="3480868"/>
          </a:xfrm>
          <a:custGeom>
            <a:avLst/>
            <a:gdLst>
              <a:gd name="connsiteX0" fmla="*/ 37666 w 3293757"/>
              <a:gd name="connsiteY0" fmla="*/ 66350 h 2479912"/>
              <a:gd name="connsiteX1" fmla="*/ 257799 w 3293757"/>
              <a:gd name="connsiteY1" fmla="*/ 15550 h 2479912"/>
              <a:gd name="connsiteX2" fmla="*/ 554133 w 3293757"/>
              <a:gd name="connsiteY2" fmla="*/ 167950 h 2479912"/>
              <a:gd name="connsiteX3" fmla="*/ 587999 w 3293757"/>
              <a:gd name="connsiteY3" fmla="*/ 489683 h 2479912"/>
              <a:gd name="connsiteX4" fmla="*/ 926666 w 3293757"/>
              <a:gd name="connsiteY4" fmla="*/ 752150 h 2479912"/>
              <a:gd name="connsiteX5" fmla="*/ 1248399 w 3293757"/>
              <a:gd name="connsiteY5" fmla="*/ 870683 h 2479912"/>
              <a:gd name="connsiteX6" fmla="*/ 1654799 w 3293757"/>
              <a:gd name="connsiteY6" fmla="*/ 777550 h 2479912"/>
              <a:gd name="connsiteX7" fmla="*/ 2078133 w 3293757"/>
              <a:gd name="connsiteY7" fmla="*/ 794483 h 2479912"/>
              <a:gd name="connsiteX8" fmla="*/ 2323666 w 3293757"/>
              <a:gd name="connsiteY8" fmla="*/ 1183950 h 2479912"/>
              <a:gd name="connsiteX9" fmla="*/ 2636933 w 3293757"/>
              <a:gd name="connsiteY9" fmla="*/ 1319417 h 2479912"/>
              <a:gd name="connsiteX10" fmla="*/ 2941733 w 3293757"/>
              <a:gd name="connsiteY10" fmla="*/ 1945950 h 2479912"/>
              <a:gd name="connsiteX11" fmla="*/ 3288866 w 3293757"/>
              <a:gd name="connsiteY11" fmla="*/ 2149150 h 2479912"/>
              <a:gd name="connsiteX12" fmla="*/ 3094133 w 3293757"/>
              <a:gd name="connsiteY12" fmla="*/ 2479350 h 2479912"/>
              <a:gd name="connsiteX13" fmla="*/ 2416799 w 3293757"/>
              <a:gd name="connsiteY13" fmla="*/ 2064483 h 2479912"/>
              <a:gd name="connsiteX14" fmla="*/ 1688666 w 3293757"/>
              <a:gd name="connsiteY14" fmla="*/ 2005217 h 2479912"/>
              <a:gd name="connsiteX15" fmla="*/ 621866 w 3293757"/>
              <a:gd name="connsiteY15" fmla="*/ 1810483 h 2479912"/>
              <a:gd name="connsiteX16" fmla="*/ 79999 w 3293757"/>
              <a:gd name="connsiteY16" fmla="*/ 1370217 h 2479912"/>
              <a:gd name="connsiteX17" fmla="*/ 3799 w 3293757"/>
              <a:gd name="connsiteY17" fmla="*/ 557417 h 2479912"/>
              <a:gd name="connsiteX18" fmla="*/ 37666 w 3293757"/>
              <a:gd name="connsiteY18" fmla="*/ 66350 h 2479912"/>
              <a:gd name="connsiteX0" fmla="*/ 37666 w 3293757"/>
              <a:gd name="connsiteY0" fmla="*/ 66350 h 2479912"/>
              <a:gd name="connsiteX1" fmla="*/ 257799 w 3293757"/>
              <a:gd name="connsiteY1" fmla="*/ 15550 h 2479912"/>
              <a:gd name="connsiteX2" fmla="*/ 554133 w 3293757"/>
              <a:gd name="connsiteY2" fmla="*/ 167950 h 2479912"/>
              <a:gd name="connsiteX3" fmla="*/ 587999 w 3293757"/>
              <a:gd name="connsiteY3" fmla="*/ 489683 h 2479912"/>
              <a:gd name="connsiteX4" fmla="*/ 926666 w 3293757"/>
              <a:gd name="connsiteY4" fmla="*/ 752150 h 2479912"/>
              <a:gd name="connsiteX5" fmla="*/ 1248399 w 3293757"/>
              <a:gd name="connsiteY5" fmla="*/ 870683 h 2479912"/>
              <a:gd name="connsiteX6" fmla="*/ 1654799 w 3293757"/>
              <a:gd name="connsiteY6" fmla="*/ 777550 h 2479912"/>
              <a:gd name="connsiteX7" fmla="*/ 2078133 w 3293757"/>
              <a:gd name="connsiteY7" fmla="*/ 794483 h 2479912"/>
              <a:gd name="connsiteX8" fmla="*/ 2340600 w 3293757"/>
              <a:gd name="connsiteY8" fmla="*/ 752150 h 2479912"/>
              <a:gd name="connsiteX9" fmla="*/ 2636933 w 3293757"/>
              <a:gd name="connsiteY9" fmla="*/ 1319417 h 2479912"/>
              <a:gd name="connsiteX10" fmla="*/ 2941733 w 3293757"/>
              <a:gd name="connsiteY10" fmla="*/ 1945950 h 2479912"/>
              <a:gd name="connsiteX11" fmla="*/ 3288866 w 3293757"/>
              <a:gd name="connsiteY11" fmla="*/ 2149150 h 2479912"/>
              <a:gd name="connsiteX12" fmla="*/ 3094133 w 3293757"/>
              <a:gd name="connsiteY12" fmla="*/ 2479350 h 2479912"/>
              <a:gd name="connsiteX13" fmla="*/ 2416799 w 3293757"/>
              <a:gd name="connsiteY13" fmla="*/ 2064483 h 2479912"/>
              <a:gd name="connsiteX14" fmla="*/ 1688666 w 3293757"/>
              <a:gd name="connsiteY14" fmla="*/ 2005217 h 2479912"/>
              <a:gd name="connsiteX15" fmla="*/ 621866 w 3293757"/>
              <a:gd name="connsiteY15" fmla="*/ 1810483 h 2479912"/>
              <a:gd name="connsiteX16" fmla="*/ 79999 w 3293757"/>
              <a:gd name="connsiteY16" fmla="*/ 1370217 h 2479912"/>
              <a:gd name="connsiteX17" fmla="*/ 3799 w 3293757"/>
              <a:gd name="connsiteY17" fmla="*/ 557417 h 2479912"/>
              <a:gd name="connsiteX18" fmla="*/ 37666 w 3293757"/>
              <a:gd name="connsiteY18" fmla="*/ 66350 h 2479912"/>
              <a:gd name="connsiteX0" fmla="*/ 37666 w 3293757"/>
              <a:gd name="connsiteY0" fmla="*/ 66350 h 2479912"/>
              <a:gd name="connsiteX1" fmla="*/ 257799 w 3293757"/>
              <a:gd name="connsiteY1" fmla="*/ 15550 h 2479912"/>
              <a:gd name="connsiteX2" fmla="*/ 554133 w 3293757"/>
              <a:gd name="connsiteY2" fmla="*/ 167950 h 2479912"/>
              <a:gd name="connsiteX3" fmla="*/ 587999 w 3293757"/>
              <a:gd name="connsiteY3" fmla="*/ 489683 h 2479912"/>
              <a:gd name="connsiteX4" fmla="*/ 926666 w 3293757"/>
              <a:gd name="connsiteY4" fmla="*/ 752150 h 2479912"/>
              <a:gd name="connsiteX5" fmla="*/ 1248399 w 3293757"/>
              <a:gd name="connsiteY5" fmla="*/ 870683 h 2479912"/>
              <a:gd name="connsiteX6" fmla="*/ 1654799 w 3293757"/>
              <a:gd name="connsiteY6" fmla="*/ 777550 h 2479912"/>
              <a:gd name="connsiteX7" fmla="*/ 2078133 w 3293757"/>
              <a:gd name="connsiteY7" fmla="*/ 794483 h 2479912"/>
              <a:gd name="connsiteX8" fmla="*/ 2340600 w 3293757"/>
              <a:gd name="connsiteY8" fmla="*/ 752150 h 2479912"/>
              <a:gd name="connsiteX9" fmla="*/ 2763933 w 3293757"/>
              <a:gd name="connsiteY9" fmla="*/ 1268617 h 2479912"/>
              <a:gd name="connsiteX10" fmla="*/ 2941733 w 3293757"/>
              <a:gd name="connsiteY10" fmla="*/ 1945950 h 2479912"/>
              <a:gd name="connsiteX11" fmla="*/ 3288866 w 3293757"/>
              <a:gd name="connsiteY11" fmla="*/ 2149150 h 2479912"/>
              <a:gd name="connsiteX12" fmla="*/ 3094133 w 3293757"/>
              <a:gd name="connsiteY12" fmla="*/ 2479350 h 2479912"/>
              <a:gd name="connsiteX13" fmla="*/ 2416799 w 3293757"/>
              <a:gd name="connsiteY13" fmla="*/ 2064483 h 2479912"/>
              <a:gd name="connsiteX14" fmla="*/ 1688666 w 3293757"/>
              <a:gd name="connsiteY14" fmla="*/ 2005217 h 2479912"/>
              <a:gd name="connsiteX15" fmla="*/ 621866 w 3293757"/>
              <a:gd name="connsiteY15" fmla="*/ 1810483 h 2479912"/>
              <a:gd name="connsiteX16" fmla="*/ 79999 w 3293757"/>
              <a:gd name="connsiteY16" fmla="*/ 1370217 h 2479912"/>
              <a:gd name="connsiteX17" fmla="*/ 3799 w 3293757"/>
              <a:gd name="connsiteY17" fmla="*/ 557417 h 2479912"/>
              <a:gd name="connsiteX18" fmla="*/ 37666 w 3293757"/>
              <a:gd name="connsiteY18" fmla="*/ 66350 h 2479912"/>
              <a:gd name="connsiteX0" fmla="*/ 37666 w 3293757"/>
              <a:gd name="connsiteY0" fmla="*/ 1534784 h 3948346"/>
              <a:gd name="connsiteX1" fmla="*/ 257799 w 3293757"/>
              <a:gd name="connsiteY1" fmla="*/ 1483984 h 3948346"/>
              <a:gd name="connsiteX2" fmla="*/ 554133 w 3293757"/>
              <a:gd name="connsiteY2" fmla="*/ 1636384 h 3948346"/>
              <a:gd name="connsiteX3" fmla="*/ 587999 w 3293757"/>
              <a:gd name="connsiteY3" fmla="*/ 1958117 h 3948346"/>
              <a:gd name="connsiteX4" fmla="*/ 926666 w 3293757"/>
              <a:gd name="connsiteY4" fmla="*/ 2220584 h 3948346"/>
              <a:gd name="connsiteX5" fmla="*/ 1248399 w 3293757"/>
              <a:gd name="connsiteY5" fmla="*/ 2339117 h 3948346"/>
              <a:gd name="connsiteX6" fmla="*/ 1654799 w 3293757"/>
              <a:gd name="connsiteY6" fmla="*/ 2245984 h 3948346"/>
              <a:gd name="connsiteX7" fmla="*/ 2078133 w 3293757"/>
              <a:gd name="connsiteY7" fmla="*/ 2262917 h 3948346"/>
              <a:gd name="connsiteX8" fmla="*/ 3017933 w 3293757"/>
              <a:gd name="connsiteY8" fmla="*/ 2317 h 3948346"/>
              <a:gd name="connsiteX9" fmla="*/ 2763933 w 3293757"/>
              <a:gd name="connsiteY9" fmla="*/ 2737051 h 3948346"/>
              <a:gd name="connsiteX10" fmla="*/ 2941733 w 3293757"/>
              <a:gd name="connsiteY10" fmla="*/ 3414384 h 3948346"/>
              <a:gd name="connsiteX11" fmla="*/ 3288866 w 3293757"/>
              <a:gd name="connsiteY11" fmla="*/ 3617584 h 3948346"/>
              <a:gd name="connsiteX12" fmla="*/ 3094133 w 3293757"/>
              <a:gd name="connsiteY12" fmla="*/ 3947784 h 3948346"/>
              <a:gd name="connsiteX13" fmla="*/ 2416799 w 3293757"/>
              <a:gd name="connsiteY13" fmla="*/ 3532917 h 3948346"/>
              <a:gd name="connsiteX14" fmla="*/ 1688666 w 3293757"/>
              <a:gd name="connsiteY14" fmla="*/ 3473651 h 3948346"/>
              <a:gd name="connsiteX15" fmla="*/ 621866 w 3293757"/>
              <a:gd name="connsiteY15" fmla="*/ 3278917 h 3948346"/>
              <a:gd name="connsiteX16" fmla="*/ 79999 w 3293757"/>
              <a:gd name="connsiteY16" fmla="*/ 2838651 h 3948346"/>
              <a:gd name="connsiteX17" fmla="*/ 3799 w 3293757"/>
              <a:gd name="connsiteY17" fmla="*/ 2025851 h 3948346"/>
              <a:gd name="connsiteX18" fmla="*/ 37666 w 3293757"/>
              <a:gd name="connsiteY18" fmla="*/ 1534784 h 3948346"/>
              <a:gd name="connsiteX0" fmla="*/ 37666 w 3293757"/>
              <a:gd name="connsiteY0" fmla="*/ 1548194 h 3961756"/>
              <a:gd name="connsiteX1" fmla="*/ 257799 w 3293757"/>
              <a:gd name="connsiteY1" fmla="*/ 1497394 h 3961756"/>
              <a:gd name="connsiteX2" fmla="*/ 554133 w 3293757"/>
              <a:gd name="connsiteY2" fmla="*/ 1649794 h 3961756"/>
              <a:gd name="connsiteX3" fmla="*/ 587999 w 3293757"/>
              <a:gd name="connsiteY3" fmla="*/ 1971527 h 3961756"/>
              <a:gd name="connsiteX4" fmla="*/ 926666 w 3293757"/>
              <a:gd name="connsiteY4" fmla="*/ 2233994 h 3961756"/>
              <a:gd name="connsiteX5" fmla="*/ 1248399 w 3293757"/>
              <a:gd name="connsiteY5" fmla="*/ 2352527 h 3961756"/>
              <a:gd name="connsiteX6" fmla="*/ 1654799 w 3293757"/>
              <a:gd name="connsiteY6" fmla="*/ 2259394 h 3961756"/>
              <a:gd name="connsiteX7" fmla="*/ 2374466 w 3293757"/>
              <a:gd name="connsiteY7" fmla="*/ 1658261 h 3961756"/>
              <a:gd name="connsiteX8" fmla="*/ 3017933 w 3293757"/>
              <a:gd name="connsiteY8" fmla="*/ 15727 h 3961756"/>
              <a:gd name="connsiteX9" fmla="*/ 2763933 w 3293757"/>
              <a:gd name="connsiteY9" fmla="*/ 2750461 h 3961756"/>
              <a:gd name="connsiteX10" fmla="*/ 2941733 w 3293757"/>
              <a:gd name="connsiteY10" fmla="*/ 3427794 h 3961756"/>
              <a:gd name="connsiteX11" fmla="*/ 3288866 w 3293757"/>
              <a:gd name="connsiteY11" fmla="*/ 3630994 h 3961756"/>
              <a:gd name="connsiteX12" fmla="*/ 3094133 w 3293757"/>
              <a:gd name="connsiteY12" fmla="*/ 3961194 h 3961756"/>
              <a:gd name="connsiteX13" fmla="*/ 2416799 w 3293757"/>
              <a:gd name="connsiteY13" fmla="*/ 3546327 h 3961756"/>
              <a:gd name="connsiteX14" fmla="*/ 1688666 w 3293757"/>
              <a:gd name="connsiteY14" fmla="*/ 3487061 h 3961756"/>
              <a:gd name="connsiteX15" fmla="*/ 621866 w 3293757"/>
              <a:gd name="connsiteY15" fmla="*/ 3292327 h 3961756"/>
              <a:gd name="connsiteX16" fmla="*/ 79999 w 3293757"/>
              <a:gd name="connsiteY16" fmla="*/ 2852061 h 3961756"/>
              <a:gd name="connsiteX17" fmla="*/ 3799 w 3293757"/>
              <a:gd name="connsiteY17" fmla="*/ 2039261 h 3961756"/>
              <a:gd name="connsiteX18" fmla="*/ 37666 w 3293757"/>
              <a:gd name="connsiteY18" fmla="*/ 1548194 h 3961756"/>
              <a:gd name="connsiteX0" fmla="*/ 37666 w 3293757"/>
              <a:gd name="connsiteY0" fmla="*/ 1547807 h 3961369"/>
              <a:gd name="connsiteX1" fmla="*/ 257799 w 3293757"/>
              <a:gd name="connsiteY1" fmla="*/ 1497007 h 3961369"/>
              <a:gd name="connsiteX2" fmla="*/ 554133 w 3293757"/>
              <a:gd name="connsiteY2" fmla="*/ 1649407 h 3961369"/>
              <a:gd name="connsiteX3" fmla="*/ 587999 w 3293757"/>
              <a:gd name="connsiteY3" fmla="*/ 1971140 h 3961369"/>
              <a:gd name="connsiteX4" fmla="*/ 926666 w 3293757"/>
              <a:gd name="connsiteY4" fmla="*/ 2233607 h 3961369"/>
              <a:gd name="connsiteX5" fmla="*/ 1248399 w 3293757"/>
              <a:gd name="connsiteY5" fmla="*/ 2352140 h 3961369"/>
              <a:gd name="connsiteX6" fmla="*/ 1620933 w 3293757"/>
              <a:gd name="connsiteY6" fmla="*/ 2013473 h 3961369"/>
              <a:gd name="connsiteX7" fmla="*/ 2374466 w 3293757"/>
              <a:gd name="connsiteY7" fmla="*/ 1657874 h 3961369"/>
              <a:gd name="connsiteX8" fmla="*/ 3017933 w 3293757"/>
              <a:gd name="connsiteY8" fmla="*/ 15340 h 3961369"/>
              <a:gd name="connsiteX9" fmla="*/ 2763933 w 3293757"/>
              <a:gd name="connsiteY9" fmla="*/ 2750074 h 3961369"/>
              <a:gd name="connsiteX10" fmla="*/ 2941733 w 3293757"/>
              <a:gd name="connsiteY10" fmla="*/ 3427407 h 3961369"/>
              <a:gd name="connsiteX11" fmla="*/ 3288866 w 3293757"/>
              <a:gd name="connsiteY11" fmla="*/ 3630607 h 3961369"/>
              <a:gd name="connsiteX12" fmla="*/ 3094133 w 3293757"/>
              <a:gd name="connsiteY12" fmla="*/ 3960807 h 3961369"/>
              <a:gd name="connsiteX13" fmla="*/ 2416799 w 3293757"/>
              <a:gd name="connsiteY13" fmla="*/ 3545940 h 3961369"/>
              <a:gd name="connsiteX14" fmla="*/ 1688666 w 3293757"/>
              <a:gd name="connsiteY14" fmla="*/ 3486674 h 3961369"/>
              <a:gd name="connsiteX15" fmla="*/ 621866 w 3293757"/>
              <a:gd name="connsiteY15" fmla="*/ 3291940 h 3961369"/>
              <a:gd name="connsiteX16" fmla="*/ 79999 w 3293757"/>
              <a:gd name="connsiteY16" fmla="*/ 2851674 h 3961369"/>
              <a:gd name="connsiteX17" fmla="*/ 3799 w 3293757"/>
              <a:gd name="connsiteY17" fmla="*/ 2038874 h 3961369"/>
              <a:gd name="connsiteX18" fmla="*/ 37666 w 3293757"/>
              <a:gd name="connsiteY18" fmla="*/ 1547807 h 3961369"/>
              <a:gd name="connsiteX0" fmla="*/ 37666 w 3348766"/>
              <a:gd name="connsiteY0" fmla="*/ 1625935 h 4039497"/>
              <a:gd name="connsiteX1" fmla="*/ 257799 w 3348766"/>
              <a:gd name="connsiteY1" fmla="*/ 1575135 h 4039497"/>
              <a:gd name="connsiteX2" fmla="*/ 554133 w 3348766"/>
              <a:gd name="connsiteY2" fmla="*/ 1727535 h 4039497"/>
              <a:gd name="connsiteX3" fmla="*/ 587999 w 3348766"/>
              <a:gd name="connsiteY3" fmla="*/ 2049268 h 4039497"/>
              <a:gd name="connsiteX4" fmla="*/ 926666 w 3348766"/>
              <a:gd name="connsiteY4" fmla="*/ 2311735 h 4039497"/>
              <a:gd name="connsiteX5" fmla="*/ 1248399 w 3348766"/>
              <a:gd name="connsiteY5" fmla="*/ 2430268 h 4039497"/>
              <a:gd name="connsiteX6" fmla="*/ 1620933 w 3348766"/>
              <a:gd name="connsiteY6" fmla="*/ 2091601 h 4039497"/>
              <a:gd name="connsiteX7" fmla="*/ 2374466 w 3348766"/>
              <a:gd name="connsiteY7" fmla="*/ 1736002 h 4039497"/>
              <a:gd name="connsiteX8" fmla="*/ 3017933 w 3348766"/>
              <a:gd name="connsiteY8" fmla="*/ 93468 h 4039497"/>
              <a:gd name="connsiteX9" fmla="*/ 3348133 w 3348766"/>
              <a:gd name="connsiteY9" fmla="*/ 559136 h 4039497"/>
              <a:gd name="connsiteX10" fmla="*/ 2941733 w 3348766"/>
              <a:gd name="connsiteY10" fmla="*/ 3505535 h 4039497"/>
              <a:gd name="connsiteX11" fmla="*/ 3288866 w 3348766"/>
              <a:gd name="connsiteY11" fmla="*/ 3708735 h 4039497"/>
              <a:gd name="connsiteX12" fmla="*/ 3094133 w 3348766"/>
              <a:gd name="connsiteY12" fmla="*/ 4038935 h 4039497"/>
              <a:gd name="connsiteX13" fmla="*/ 2416799 w 3348766"/>
              <a:gd name="connsiteY13" fmla="*/ 3624068 h 4039497"/>
              <a:gd name="connsiteX14" fmla="*/ 1688666 w 3348766"/>
              <a:gd name="connsiteY14" fmla="*/ 3564802 h 4039497"/>
              <a:gd name="connsiteX15" fmla="*/ 621866 w 3348766"/>
              <a:gd name="connsiteY15" fmla="*/ 3370068 h 4039497"/>
              <a:gd name="connsiteX16" fmla="*/ 79999 w 3348766"/>
              <a:gd name="connsiteY16" fmla="*/ 2929802 h 4039497"/>
              <a:gd name="connsiteX17" fmla="*/ 3799 w 3348766"/>
              <a:gd name="connsiteY17" fmla="*/ 2117002 h 4039497"/>
              <a:gd name="connsiteX18" fmla="*/ 37666 w 3348766"/>
              <a:gd name="connsiteY18" fmla="*/ 1625935 h 4039497"/>
              <a:gd name="connsiteX0" fmla="*/ 37666 w 3356861"/>
              <a:gd name="connsiteY0" fmla="*/ 1584117 h 4008440"/>
              <a:gd name="connsiteX1" fmla="*/ 257799 w 3356861"/>
              <a:gd name="connsiteY1" fmla="*/ 1533317 h 4008440"/>
              <a:gd name="connsiteX2" fmla="*/ 554133 w 3356861"/>
              <a:gd name="connsiteY2" fmla="*/ 1685717 h 4008440"/>
              <a:gd name="connsiteX3" fmla="*/ 587999 w 3356861"/>
              <a:gd name="connsiteY3" fmla="*/ 2007450 h 4008440"/>
              <a:gd name="connsiteX4" fmla="*/ 926666 w 3356861"/>
              <a:gd name="connsiteY4" fmla="*/ 2269917 h 4008440"/>
              <a:gd name="connsiteX5" fmla="*/ 1248399 w 3356861"/>
              <a:gd name="connsiteY5" fmla="*/ 2388450 h 4008440"/>
              <a:gd name="connsiteX6" fmla="*/ 1620933 w 3356861"/>
              <a:gd name="connsiteY6" fmla="*/ 2049783 h 4008440"/>
              <a:gd name="connsiteX7" fmla="*/ 2374466 w 3356861"/>
              <a:gd name="connsiteY7" fmla="*/ 1694184 h 4008440"/>
              <a:gd name="connsiteX8" fmla="*/ 3017933 w 3356861"/>
              <a:gd name="connsiteY8" fmla="*/ 51650 h 4008440"/>
              <a:gd name="connsiteX9" fmla="*/ 3348133 w 3356861"/>
              <a:gd name="connsiteY9" fmla="*/ 517318 h 4008440"/>
              <a:gd name="connsiteX10" fmla="*/ 3263466 w 3356861"/>
              <a:gd name="connsiteY10" fmla="*/ 1575650 h 4008440"/>
              <a:gd name="connsiteX11" fmla="*/ 3288866 w 3356861"/>
              <a:gd name="connsiteY11" fmla="*/ 3666917 h 4008440"/>
              <a:gd name="connsiteX12" fmla="*/ 3094133 w 3356861"/>
              <a:gd name="connsiteY12" fmla="*/ 3997117 h 4008440"/>
              <a:gd name="connsiteX13" fmla="*/ 2416799 w 3356861"/>
              <a:gd name="connsiteY13" fmla="*/ 3582250 h 4008440"/>
              <a:gd name="connsiteX14" fmla="*/ 1688666 w 3356861"/>
              <a:gd name="connsiteY14" fmla="*/ 3522984 h 4008440"/>
              <a:gd name="connsiteX15" fmla="*/ 621866 w 3356861"/>
              <a:gd name="connsiteY15" fmla="*/ 3328250 h 4008440"/>
              <a:gd name="connsiteX16" fmla="*/ 79999 w 3356861"/>
              <a:gd name="connsiteY16" fmla="*/ 2887984 h 4008440"/>
              <a:gd name="connsiteX17" fmla="*/ 3799 w 3356861"/>
              <a:gd name="connsiteY17" fmla="*/ 2075184 h 4008440"/>
              <a:gd name="connsiteX18" fmla="*/ 37666 w 3356861"/>
              <a:gd name="connsiteY18" fmla="*/ 1584117 h 4008440"/>
              <a:gd name="connsiteX0" fmla="*/ 37666 w 3359918"/>
              <a:gd name="connsiteY0" fmla="*/ 1584117 h 4002002"/>
              <a:gd name="connsiteX1" fmla="*/ 257799 w 3359918"/>
              <a:gd name="connsiteY1" fmla="*/ 1533317 h 4002002"/>
              <a:gd name="connsiteX2" fmla="*/ 554133 w 3359918"/>
              <a:gd name="connsiteY2" fmla="*/ 1685717 h 4002002"/>
              <a:gd name="connsiteX3" fmla="*/ 587999 w 3359918"/>
              <a:gd name="connsiteY3" fmla="*/ 2007450 h 4002002"/>
              <a:gd name="connsiteX4" fmla="*/ 926666 w 3359918"/>
              <a:gd name="connsiteY4" fmla="*/ 2269917 h 4002002"/>
              <a:gd name="connsiteX5" fmla="*/ 1248399 w 3359918"/>
              <a:gd name="connsiteY5" fmla="*/ 2388450 h 4002002"/>
              <a:gd name="connsiteX6" fmla="*/ 1620933 w 3359918"/>
              <a:gd name="connsiteY6" fmla="*/ 2049783 h 4002002"/>
              <a:gd name="connsiteX7" fmla="*/ 2374466 w 3359918"/>
              <a:gd name="connsiteY7" fmla="*/ 1694184 h 4002002"/>
              <a:gd name="connsiteX8" fmla="*/ 3017933 w 3359918"/>
              <a:gd name="connsiteY8" fmla="*/ 51650 h 4002002"/>
              <a:gd name="connsiteX9" fmla="*/ 3348133 w 3359918"/>
              <a:gd name="connsiteY9" fmla="*/ 517318 h 4002002"/>
              <a:gd name="connsiteX10" fmla="*/ 3263466 w 3359918"/>
              <a:gd name="connsiteY10" fmla="*/ 1575650 h 4002002"/>
              <a:gd name="connsiteX11" fmla="*/ 3043332 w 3359918"/>
              <a:gd name="connsiteY11" fmla="*/ 1888916 h 4002002"/>
              <a:gd name="connsiteX12" fmla="*/ 3288866 w 3359918"/>
              <a:gd name="connsiteY12" fmla="*/ 3666917 h 4002002"/>
              <a:gd name="connsiteX13" fmla="*/ 3094133 w 3359918"/>
              <a:gd name="connsiteY13" fmla="*/ 3997117 h 4002002"/>
              <a:gd name="connsiteX14" fmla="*/ 2416799 w 3359918"/>
              <a:gd name="connsiteY14" fmla="*/ 3582250 h 4002002"/>
              <a:gd name="connsiteX15" fmla="*/ 1688666 w 3359918"/>
              <a:gd name="connsiteY15" fmla="*/ 3522984 h 4002002"/>
              <a:gd name="connsiteX16" fmla="*/ 621866 w 3359918"/>
              <a:gd name="connsiteY16" fmla="*/ 3328250 h 4002002"/>
              <a:gd name="connsiteX17" fmla="*/ 79999 w 3359918"/>
              <a:gd name="connsiteY17" fmla="*/ 2887984 h 4002002"/>
              <a:gd name="connsiteX18" fmla="*/ 3799 w 3359918"/>
              <a:gd name="connsiteY18" fmla="*/ 2075184 h 4002002"/>
              <a:gd name="connsiteX19" fmla="*/ 37666 w 3359918"/>
              <a:gd name="connsiteY19" fmla="*/ 1584117 h 4002002"/>
              <a:gd name="connsiteX0" fmla="*/ 37666 w 3359918"/>
              <a:gd name="connsiteY0" fmla="*/ 1584117 h 4054202"/>
              <a:gd name="connsiteX1" fmla="*/ 257799 w 3359918"/>
              <a:gd name="connsiteY1" fmla="*/ 1533317 h 4054202"/>
              <a:gd name="connsiteX2" fmla="*/ 554133 w 3359918"/>
              <a:gd name="connsiteY2" fmla="*/ 1685717 h 4054202"/>
              <a:gd name="connsiteX3" fmla="*/ 587999 w 3359918"/>
              <a:gd name="connsiteY3" fmla="*/ 2007450 h 4054202"/>
              <a:gd name="connsiteX4" fmla="*/ 926666 w 3359918"/>
              <a:gd name="connsiteY4" fmla="*/ 2269917 h 4054202"/>
              <a:gd name="connsiteX5" fmla="*/ 1248399 w 3359918"/>
              <a:gd name="connsiteY5" fmla="*/ 2388450 h 4054202"/>
              <a:gd name="connsiteX6" fmla="*/ 1620933 w 3359918"/>
              <a:gd name="connsiteY6" fmla="*/ 2049783 h 4054202"/>
              <a:gd name="connsiteX7" fmla="*/ 2374466 w 3359918"/>
              <a:gd name="connsiteY7" fmla="*/ 1694184 h 4054202"/>
              <a:gd name="connsiteX8" fmla="*/ 3017933 w 3359918"/>
              <a:gd name="connsiteY8" fmla="*/ 51650 h 4054202"/>
              <a:gd name="connsiteX9" fmla="*/ 3348133 w 3359918"/>
              <a:gd name="connsiteY9" fmla="*/ 517318 h 4054202"/>
              <a:gd name="connsiteX10" fmla="*/ 3263466 w 3359918"/>
              <a:gd name="connsiteY10" fmla="*/ 1575650 h 4054202"/>
              <a:gd name="connsiteX11" fmla="*/ 3043332 w 3359918"/>
              <a:gd name="connsiteY11" fmla="*/ 1888916 h 4054202"/>
              <a:gd name="connsiteX12" fmla="*/ 2890933 w 3359918"/>
              <a:gd name="connsiteY12" fmla="*/ 2159850 h 4054202"/>
              <a:gd name="connsiteX13" fmla="*/ 3094133 w 3359918"/>
              <a:gd name="connsiteY13" fmla="*/ 3997117 h 4054202"/>
              <a:gd name="connsiteX14" fmla="*/ 2416799 w 3359918"/>
              <a:gd name="connsiteY14" fmla="*/ 3582250 h 4054202"/>
              <a:gd name="connsiteX15" fmla="*/ 1688666 w 3359918"/>
              <a:gd name="connsiteY15" fmla="*/ 3522984 h 4054202"/>
              <a:gd name="connsiteX16" fmla="*/ 621866 w 3359918"/>
              <a:gd name="connsiteY16" fmla="*/ 3328250 h 4054202"/>
              <a:gd name="connsiteX17" fmla="*/ 79999 w 3359918"/>
              <a:gd name="connsiteY17" fmla="*/ 2887984 h 4054202"/>
              <a:gd name="connsiteX18" fmla="*/ 3799 w 3359918"/>
              <a:gd name="connsiteY18" fmla="*/ 2075184 h 4054202"/>
              <a:gd name="connsiteX19" fmla="*/ 37666 w 3359918"/>
              <a:gd name="connsiteY19" fmla="*/ 1584117 h 4054202"/>
              <a:gd name="connsiteX0" fmla="*/ 37666 w 3359918"/>
              <a:gd name="connsiteY0" fmla="*/ 1584117 h 4031601"/>
              <a:gd name="connsiteX1" fmla="*/ 257799 w 3359918"/>
              <a:gd name="connsiteY1" fmla="*/ 1533317 h 4031601"/>
              <a:gd name="connsiteX2" fmla="*/ 554133 w 3359918"/>
              <a:gd name="connsiteY2" fmla="*/ 1685717 h 4031601"/>
              <a:gd name="connsiteX3" fmla="*/ 587999 w 3359918"/>
              <a:gd name="connsiteY3" fmla="*/ 2007450 h 4031601"/>
              <a:gd name="connsiteX4" fmla="*/ 926666 w 3359918"/>
              <a:gd name="connsiteY4" fmla="*/ 2269917 h 4031601"/>
              <a:gd name="connsiteX5" fmla="*/ 1248399 w 3359918"/>
              <a:gd name="connsiteY5" fmla="*/ 2388450 h 4031601"/>
              <a:gd name="connsiteX6" fmla="*/ 1620933 w 3359918"/>
              <a:gd name="connsiteY6" fmla="*/ 2049783 h 4031601"/>
              <a:gd name="connsiteX7" fmla="*/ 2374466 w 3359918"/>
              <a:gd name="connsiteY7" fmla="*/ 1694184 h 4031601"/>
              <a:gd name="connsiteX8" fmla="*/ 3017933 w 3359918"/>
              <a:gd name="connsiteY8" fmla="*/ 51650 h 4031601"/>
              <a:gd name="connsiteX9" fmla="*/ 3348133 w 3359918"/>
              <a:gd name="connsiteY9" fmla="*/ 517318 h 4031601"/>
              <a:gd name="connsiteX10" fmla="*/ 3263466 w 3359918"/>
              <a:gd name="connsiteY10" fmla="*/ 1575650 h 4031601"/>
              <a:gd name="connsiteX11" fmla="*/ 3043332 w 3359918"/>
              <a:gd name="connsiteY11" fmla="*/ 1888916 h 4031601"/>
              <a:gd name="connsiteX12" fmla="*/ 2890933 w 3359918"/>
              <a:gd name="connsiteY12" fmla="*/ 2159850 h 4031601"/>
              <a:gd name="connsiteX13" fmla="*/ 2730064 w 3359918"/>
              <a:gd name="connsiteY13" fmla="*/ 2566249 h 4031601"/>
              <a:gd name="connsiteX14" fmla="*/ 3094133 w 3359918"/>
              <a:gd name="connsiteY14" fmla="*/ 3997117 h 4031601"/>
              <a:gd name="connsiteX15" fmla="*/ 2416799 w 3359918"/>
              <a:gd name="connsiteY15" fmla="*/ 3582250 h 4031601"/>
              <a:gd name="connsiteX16" fmla="*/ 1688666 w 3359918"/>
              <a:gd name="connsiteY16" fmla="*/ 3522984 h 4031601"/>
              <a:gd name="connsiteX17" fmla="*/ 621866 w 3359918"/>
              <a:gd name="connsiteY17" fmla="*/ 3328250 h 4031601"/>
              <a:gd name="connsiteX18" fmla="*/ 79999 w 3359918"/>
              <a:gd name="connsiteY18" fmla="*/ 2887984 h 4031601"/>
              <a:gd name="connsiteX19" fmla="*/ 3799 w 3359918"/>
              <a:gd name="connsiteY19" fmla="*/ 2075184 h 4031601"/>
              <a:gd name="connsiteX20" fmla="*/ 37666 w 3359918"/>
              <a:gd name="connsiteY20" fmla="*/ 1584117 h 4031601"/>
              <a:gd name="connsiteX0" fmla="*/ 37666 w 3359918"/>
              <a:gd name="connsiteY0" fmla="*/ 1584117 h 3628518"/>
              <a:gd name="connsiteX1" fmla="*/ 257799 w 3359918"/>
              <a:gd name="connsiteY1" fmla="*/ 1533317 h 3628518"/>
              <a:gd name="connsiteX2" fmla="*/ 554133 w 3359918"/>
              <a:gd name="connsiteY2" fmla="*/ 1685717 h 3628518"/>
              <a:gd name="connsiteX3" fmla="*/ 587999 w 3359918"/>
              <a:gd name="connsiteY3" fmla="*/ 2007450 h 3628518"/>
              <a:gd name="connsiteX4" fmla="*/ 926666 w 3359918"/>
              <a:gd name="connsiteY4" fmla="*/ 2269917 h 3628518"/>
              <a:gd name="connsiteX5" fmla="*/ 1248399 w 3359918"/>
              <a:gd name="connsiteY5" fmla="*/ 2388450 h 3628518"/>
              <a:gd name="connsiteX6" fmla="*/ 1620933 w 3359918"/>
              <a:gd name="connsiteY6" fmla="*/ 2049783 h 3628518"/>
              <a:gd name="connsiteX7" fmla="*/ 2374466 w 3359918"/>
              <a:gd name="connsiteY7" fmla="*/ 1694184 h 3628518"/>
              <a:gd name="connsiteX8" fmla="*/ 3017933 w 3359918"/>
              <a:gd name="connsiteY8" fmla="*/ 51650 h 3628518"/>
              <a:gd name="connsiteX9" fmla="*/ 3348133 w 3359918"/>
              <a:gd name="connsiteY9" fmla="*/ 517318 h 3628518"/>
              <a:gd name="connsiteX10" fmla="*/ 3263466 w 3359918"/>
              <a:gd name="connsiteY10" fmla="*/ 1575650 h 3628518"/>
              <a:gd name="connsiteX11" fmla="*/ 3043332 w 3359918"/>
              <a:gd name="connsiteY11" fmla="*/ 1888916 h 3628518"/>
              <a:gd name="connsiteX12" fmla="*/ 2890933 w 3359918"/>
              <a:gd name="connsiteY12" fmla="*/ 2159850 h 3628518"/>
              <a:gd name="connsiteX13" fmla="*/ 2730064 w 3359918"/>
              <a:gd name="connsiteY13" fmla="*/ 2566249 h 3628518"/>
              <a:gd name="connsiteX14" fmla="*/ 2518399 w 3359918"/>
              <a:gd name="connsiteY14" fmla="*/ 2828717 h 3628518"/>
              <a:gd name="connsiteX15" fmla="*/ 2416799 w 3359918"/>
              <a:gd name="connsiteY15" fmla="*/ 3582250 h 3628518"/>
              <a:gd name="connsiteX16" fmla="*/ 1688666 w 3359918"/>
              <a:gd name="connsiteY16" fmla="*/ 3522984 h 3628518"/>
              <a:gd name="connsiteX17" fmla="*/ 621866 w 3359918"/>
              <a:gd name="connsiteY17" fmla="*/ 3328250 h 3628518"/>
              <a:gd name="connsiteX18" fmla="*/ 79999 w 3359918"/>
              <a:gd name="connsiteY18" fmla="*/ 2887984 h 3628518"/>
              <a:gd name="connsiteX19" fmla="*/ 3799 w 3359918"/>
              <a:gd name="connsiteY19" fmla="*/ 2075184 h 3628518"/>
              <a:gd name="connsiteX20" fmla="*/ 37666 w 3359918"/>
              <a:gd name="connsiteY20" fmla="*/ 1584117 h 3628518"/>
              <a:gd name="connsiteX0" fmla="*/ 37666 w 3359918"/>
              <a:gd name="connsiteY0" fmla="*/ 1584117 h 3531132"/>
              <a:gd name="connsiteX1" fmla="*/ 257799 w 3359918"/>
              <a:gd name="connsiteY1" fmla="*/ 1533317 h 3531132"/>
              <a:gd name="connsiteX2" fmla="*/ 554133 w 3359918"/>
              <a:gd name="connsiteY2" fmla="*/ 1685717 h 3531132"/>
              <a:gd name="connsiteX3" fmla="*/ 587999 w 3359918"/>
              <a:gd name="connsiteY3" fmla="*/ 2007450 h 3531132"/>
              <a:gd name="connsiteX4" fmla="*/ 926666 w 3359918"/>
              <a:gd name="connsiteY4" fmla="*/ 2269917 h 3531132"/>
              <a:gd name="connsiteX5" fmla="*/ 1248399 w 3359918"/>
              <a:gd name="connsiteY5" fmla="*/ 2388450 h 3531132"/>
              <a:gd name="connsiteX6" fmla="*/ 1620933 w 3359918"/>
              <a:gd name="connsiteY6" fmla="*/ 2049783 h 3531132"/>
              <a:gd name="connsiteX7" fmla="*/ 2374466 w 3359918"/>
              <a:gd name="connsiteY7" fmla="*/ 1694184 h 3531132"/>
              <a:gd name="connsiteX8" fmla="*/ 3017933 w 3359918"/>
              <a:gd name="connsiteY8" fmla="*/ 51650 h 3531132"/>
              <a:gd name="connsiteX9" fmla="*/ 3348133 w 3359918"/>
              <a:gd name="connsiteY9" fmla="*/ 517318 h 3531132"/>
              <a:gd name="connsiteX10" fmla="*/ 3263466 w 3359918"/>
              <a:gd name="connsiteY10" fmla="*/ 1575650 h 3531132"/>
              <a:gd name="connsiteX11" fmla="*/ 3043332 w 3359918"/>
              <a:gd name="connsiteY11" fmla="*/ 1888916 h 3531132"/>
              <a:gd name="connsiteX12" fmla="*/ 2890933 w 3359918"/>
              <a:gd name="connsiteY12" fmla="*/ 2159850 h 3531132"/>
              <a:gd name="connsiteX13" fmla="*/ 2730064 w 3359918"/>
              <a:gd name="connsiteY13" fmla="*/ 2566249 h 3531132"/>
              <a:gd name="connsiteX14" fmla="*/ 2518399 w 3359918"/>
              <a:gd name="connsiteY14" fmla="*/ 2828717 h 3531132"/>
              <a:gd name="connsiteX15" fmla="*/ 2349065 w 3359918"/>
              <a:gd name="connsiteY15" fmla="*/ 3074250 h 3531132"/>
              <a:gd name="connsiteX16" fmla="*/ 1688666 w 3359918"/>
              <a:gd name="connsiteY16" fmla="*/ 3522984 h 3531132"/>
              <a:gd name="connsiteX17" fmla="*/ 621866 w 3359918"/>
              <a:gd name="connsiteY17" fmla="*/ 3328250 h 3531132"/>
              <a:gd name="connsiteX18" fmla="*/ 79999 w 3359918"/>
              <a:gd name="connsiteY18" fmla="*/ 2887984 h 3531132"/>
              <a:gd name="connsiteX19" fmla="*/ 3799 w 3359918"/>
              <a:gd name="connsiteY19" fmla="*/ 2075184 h 3531132"/>
              <a:gd name="connsiteX20" fmla="*/ 37666 w 3359918"/>
              <a:gd name="connsiteY20" fmla="*/ 1584117 h 3531132"/>
              <a:gd name="connsiteX0" fmla="*/ 37666 w 3359918"/>
              <a:gd name="connsiteY0" fmla="*/ 1584117 h 3531132"/>
              <a:gd name="connsiteX1" fmla="*/ 257799 w 3359918"/>
              <a:gd name="connsiteY1" fmla="*/ 1533317 h 3531132"/>
              <a:gd name="connsiteX2" fmla="*/ 554133 w 3359918"/>
              <a:gd name="connsiteY2" fmla="*/ 1685717 h 3531132"/>
              <a:gd name="connsiteX3" fmla="*/ 587999 w 3359918"/>
              <a:gd name="connsiteY3" fmla="*/ 2007450 h 3531132"/>
              <a:gd name="connsiteX4" fmla="*/ 926666 w 3359918"/>
              <a:gd name="connsiteY4" fmla="*/ 2269917 h 3531132"/>
              <a:gd name="connsiteX5" fmla="*/ 1248399 w 3359918"/>
              <a:gd name="connsiteY5" fmla="*/ 2388450 h 3531132"/>
              <a:gd name="connsiteX6" fmla="*/ 1620933 w 3359918"/>
              <a:gd name="connsiteY6" fmla="*/ 2049783 h 3531132"/>
              <a:gd name="connsiteX7" fmla="*/ 2374466 w 3359918"/>
              <a:gd name="connsiteY7" fmla="*/ 1694184 h 3531132"/>
              <a:gd name="connsiteX8" fmla="*/ 3017933 w 3359918"/>
              <a:gd name="connsiteY8" fmla="*/ 51650 h 3531132"/>
              <a:gd name="connsiteX9" fmla="*/ 3348133 w 3359918"/>
              <a:gd name="connsiteY9" fmla="*/ 517318 h 3531132"/>
              <a:gd name="connsiteX10" fmla="*/ 3263466 w 3359918"/>
              <a:gd name="connsiteY10" fmla="*/ 1575650 h 3531132"/>
              <a:gd name="connsiteX11" fmla="*/ 3043332 w 3359918"/>
              <a:gd name="connsiteY11" fmla="*/ 1888916 h 3531132"/>
              <a:gd name="connsiteX12" fmla="*/ 2890933 w 3359918"/>
              <a:gd name="connsiteY12" fmla="*/ 2159850 h 3531132"/>
              <a:gd name="connsiteX13" fmla="*/ 2865530 w 3359918"/>
              <a:gd name="connsiteY13" fmla="*/ 2464649 h 3531132"/>
              <a:gd name="connsiteX14" fmla="*/ 2518399 w 3359918"/>
              <a:gd name="connsiteY14" fmla="*/ 2828717 h 3531132"/>
              <a:gd name="connsiteX15" fmla="*/ 2349065 w 3359918"/>
              <a:gd name="connsiteY15" fmla="*/ 3074250 h 3531132"/>
              <a:gd name="connsiteX16" fmla="*/ 1688666 w 3359918"/>
              <a:gd name="connsiteY16" fmla="*/ 3522984 h 3531132"/>
              <a:gd name="connsiteX17" fmla="*/ 621866 w 3359918"/>
              <a:gd name="connsiteY17" fmla="*/ 3328250 h 3531132"/>
              <a:gd name="connsiteX18" fmla="*/ 79999 w 3359918"/>
              <a:gd name="connsiteY18" fmla="*/ 2887984 h 3531132"/>
              <a:gd name="connsiteX19" fmla="*/ 3799 w 3359918"/>
              <a:gd name="connsiteY19" fmla="*/ 2075184 h 3531132"/>
              <a:gd name="connsiteX20" fmla="*/ 37666 w 3359918"/>
              <a:gd name="connsiteY20" fmla="*/ 1584117 h 3531132"/>
              <a:gd name="connsiteX0" fmla="*/ 37666 w 3359918"/>
              <a:gd name="connsiteY0" fmla="*/ 1584117 h 3531132"/>
              <a:gd name="connsiteX1" fmla="*/ 257799 w 3359918"/>
              <a:gd name="connsiteY1" fmla="*/ 1533317 h 3531132"/>
              <a:gd name="connsiteX2" fmla="*/ 554133 w 3359918"/>
              <a:gd name="connsiteY2" fmla="*/ 1685717 h 3531132"/>
              <a:gd name="connsiteX3" fmla="*/ 587999 w 3359918"/>
              <a:gd name="connsiteY3" fmla="*/ 2007450 h 3531132"/>
              <a:gd name="connsiteX4" fmla="*/ 926666 w 3359918"/>
              <a:gd name="connsiteY4" fmla="*/ 2269917 h 3531132"/>
              <a:gd name="connsiteX5" fmla="*/ 1248399 w 3359918"/>
              <a:gd name="connsiteY5" fmla="*/ 2388450 h 3531132"/>
              <a:gd name="connsiteX6" fmla="*/ 1620933 w 3359918"/>
              <a:gd name="connsiteY6" fmla="*/ 2049783 h 3531132"/>
              <a:gd name="connsiteX7" fmla="*/ 2374466 w 3359918"/>
              <a:gd name="connsiteY7" fmla="*/ 1694184 h 3531132"/>
              <a:gd name="connsiteX8" fmla="*/ 3017933 w 3359918"/>
              <a:gd name="connsiteY8" fmla="*/ 51650 h 3531132"/>
              <a:gd name="connsiteX9" fmla="*/ 3348133 w 3359918"/>
              <a:gd name="connsiteY9" fmla="*/ 517318 h 3531132"/>
              <a:gd name="connsiteX10" fmla="*/ 3263466 w 3359918"/>
              <a:gd name="connsiteY10" fmla="*/ 1575650 h 3531132"/>
              <a:gd name="connsiteX11" fmla="*/ 3043332 w 3359918"/>
              <a:gd name="connsiteY11" fmla="*/ 1888916 h 3531132"/>
              <a:gd name="connsiteX12" fmla="*/ 2975600 w 3359918"/>
              <a:gd name="connsiteY12" fmla="*/ 2261450 h 3531132"/>
              <a:gd name="connsiteX13" fmla="*/ 2865530 w 3359918"/>
              <a:gd name="connsiteY13" fmla="*/ 2464649 h 3531132"/>
              <a:gd name="connsiteX14" fmla="*/ 2518399 w 3359918"/>
              <a:gd name="connsiteY14" fmla="*/ 2828717 h 3531132"/>
              <a:gd name="connsiteX15" fmla="*/ 2349065 w 3359918"/>
              <a:gd name="connsiteY15" fmla="*/ 3074250 h 3531132"/>
              <a:gd name="connsiteX16" fmla="*/ 1688666 w 3359918"/>
              <a:gd name="connsiteY16" fmla="*/ 3522984 h 3531132"/>
              <a:gd name="connsiteX17" fmla="*/ 621866 w 3359918"/>
              <a:gd name="connsiteY17" fmla="*/ 3328250 h 3531132"/>
              <a:gd name="connsiteX18" fmla="*/ 79999 w 3359918"/>
              <a:gd name="connsiteY18" fmla="*/ 2887984 h 3531132"/>
              <a:gd name="connsiteX19" fmla="*/ 3799 w 3359918"/>
              <a:gd name="connsiteY19" fmla="*/ 2075184 h 3531132"/>
              <a:gd name="connsiteX20" fmla="*/ 37666 w 3359918"/>
              <a:gd name="connsiteY20" fmla="*/ 1584117 h 3531132"/>
              <a:gd name="connsiteX0" fmla="*/ 37666 w 3359918"/>
              <a:gd name="connsiteY0" fmla="*/ 1584117 h 3531132"/>
              <a:gd name="connsiteX1" fmla="*/ 257799 w 3359918"/>
              <a:gd name="connsiteY1" fmla="*/ 1533317 h 3531132"/>
              <a:gd name="connsiteX2" fmla="*/ 554133 w 3359918"/>
              <a:gd name="connsiteY2" fmla="*/ 1685717 h 3531132"/>
              <a:gd name="connsiteX3" fmla="*/ 587999 w 3359918"/>
              <a:gd name="connsiteY3" fmla="*/ 2007450 h 3531132"/>
              <a:gd name="connsiteX4" fmla="*/ 926666 w 3359918"/>
              <a:gd name="connsiteY4" fmla="*/ 2269917 h 3531132"/>
              <a:gd name="connsiteX5" fmla="*/ 1248399 w 3359918"/>
              <a:gd name="connsiteY5" fmla="*/ 2388450 h 3531132"/>
              <a:gd name="connsiteX6" fmla="*/ 1620933 w 3359918"/>
              <a:gd name="connsiteY6" fmla="*/ 2049783 h 3531132"/>
              <a:gd name="connsiteX7" fmla="*/ 2374466 w 3359918"/>
              <a:gd name="connsiteY7" fmla="*/ 1694184 h 3531132"/>
              <a:gd name="connsiteX8" fmla="*/ 3017933 w 3359918"/>
              <a:gd name="connsiteY8" fmla="*/ 51650 h 3531132"/>
              <a:gd name="connsiteX9" fmla="*/ 3348133 w 3359918"/>
              <a:gd name="connsiteY9" fmla="*/ 517318 h 3531132"/>
              <a:gd name="connsiteX10" fmla="*/ 3263466 w 3359918"/>
              <a:gd name="connsiteY10" fmla="*/ 1575650 h 3531132"/>
              <a:gd name="connsiteX11" fmla="*/ 3043332 w 3359918"/>
              <a:gd name="connsiteY11" fmla="*/ 1888916 h 3531132"/>
              <a:gd name="connsiteX12" fmla="*/ 2975600 w 3359918"/>
              <a:gd name="connsiteY12" fmla="*/ 2261450 h 3531132"/>
              <a:gd name="connsiteX13" fmla="*/ 2950197 w 3359918"/>
              <a:gd name="connsiteY13" fmla="*/ 2574716 h 3531132"/>
              <a:gd name="connsiteX14" fmla="*/ 2518399 w 3359918"/>
              <a:gd name="connsiteY14" fmla="*/ 2828717 h 3531132"/>
              <a:gd name="connsiteX15" fmla="*/ 2349065 w 3359918"/>
              <a:gd name="connsiteY15" fmla="*/ 3074250 h 3531132"/>
              <a:gd name="connsiteX16" fmla="*/ 1688666 w 3359918"/>
              <a:gd name="connsiteY16" fmla="*/ 3522984 h 3531132"/>
              <a:gd name="connsiteX17" fmla="*/ 621866 w 3359918"/>
              <a:gd name="connsiteY17" fmla="*/ 3328250 h 3531132"/>
              <a:gd name="connsiteX18" fmla="*/ 79999 w 3359918"/>
              <a:gd name="connsiteY18" fmla="*/ 2887984 h 3531132"/>
              <a:gd name="connsiteX19" fmla="*/ 3799 w 3359918"/>
              <a:gd name="connsiteY19" fmla="*/ 2075184 h 3531132"/>
              <a:gd name="connsiteX20" fmla="*/ 37666 w 3359918"/>
              <a:gd name="connsiteY20" fmla="*/ 1584117 h 3531132"/>
              <a:gd name="connsiteX0" fmla="*/ 37666 w 3359918"/>
              <a:gd name="connsiteY0" fmla="*/ 1584117 h 3531132"/>
              <a:gd name="connsiteX1" fmla="*/ 257799 w 3359918"/>
              <a:gd name="connsiteY1" fmla="*/ 1533317 h 3531132"/>
              <a:gd name="connsiteX2" fmla="*/ 554133 w 3359918"/>
              <a:gd name="connsiteY2" fmla="*/ 1685717 h 3531132"/>
              <a:gd name="connsiteX3" fmla="*/ 587999 w 3359918"/>
              <a:gd name="connsiteY3" fmla="*/ 2007450 h 3531132"/>
              <a:gd name="connsiteX4" fmla="*/ 926666 w 3359918"/>
              <a:gd name="connsiteY4" fmla="*/ 2269917 h 3531132"/>
              <a:gd name="connsiteX5" fmla="*/ 1248399 w 3359918"/>
              <a:gd name="connsiteY5" fmla="*/ 2388450 h 3531132"/>
              <a:gd name="connsiteX6" fmla="*/ 1620933 w 3359918"/>
              <a:gd name="connsiteY6" fmla="*/ 2049783 h 3531132"/>
              <a:gd name="connsiteX7" fmla="*/ 2374466 w 3359918"/>
              <a:gd name="connsiteY7" fmla="*/ 1694184 h 3531132"/>
              <a:gd name="connsiteX8" fmla="*/ 3017933 w 3359918"/>
              <a:gd name="connsiteY8" fmla="*/ 51650 h 3531132"/>
              <a:gd name="connsiteX9" fmla="*/ 3348133 w 3359918"/>
              <a:gd name="connsiteY9" fmla="*/ 517318 h 3531132"/>
              <a:gd name="connsiteX10" fmla="*/ 3263466 w 3359918"/>
              <a:gd name="connsiteY10" fmla="*/ 1575650 h 3531132"/>
              <a:gd name="connsiteX11" fmla="*/ 3043332 w 3359918"/>
              <a:gd name="connsiteY11" fmla="*/ 1888916 h 3531132"/>
              <a:gd name="connsiteX12" fmla="*/ 2975600 w 3359918"/>
              <a:gd name="connsiteY12" fmla="*/ 2261450 h 3531132"/>
              <a:gd name="connsiteX13" fmla="*/ 2950197 w 3359918"/>
              <a:gd name="connsiteY13" fmla="*/ 2574716 h 3531132"/>
              <a:gd name="connsiteX14" fmla="*/ 2518399 w 3359918"/>
              <a:gd name="connsiteY14" fmla="*/ 2828717 h 3531132"/>
              <a:gd name="connsiteX15" fmla="*/ 2349065 w 3359918"/>
              <a:gd name="connsiteY15" fmla="*/ 3074250 h 3531132"/>
              <a:gd name="connsiteX16" fmla="*/ 1688666 w 3359918"/>
              <a:gd name="connsiteY16" fmla="*/ 3522984 h 3531132"/>
              <a:gd name="connsiteX17" fmla="*/ 621866 w 3359918"/>
              <a:gd name="connsiteY17" fmla="*/ 3328250 h 3531132"/>
              <a:gd name="connsiteX18" fmla="*/ 79999 w 3359918"/>
              <a:gd name="connsiteY18" fmla="*/ 2887984 h 3531132"/>
              <a:gd name="connsiteX19" fmla="*/ 3799 w 3359918"/>
              <a:gd name="connsiteY19" fmla="*/ 2075184 h 3531132"/>
              <a:gd name="connsiteX20" fmla="*/ 37666 w 3359918"/>
              <a:gd name="connsiteY20" fmla="*/ 1584117 h 3531132"/>
              <a:gd name="connsiteX0" fmla="*/ 37666 w 3359918"/>
              <a:gd name="connsiteY0" fmla="*/ 1584117 h 3531132"/>
              <a:gd name="connsiteX1" fmla="*/ 257799 w 3359918"/>
              <a:gd name="connsiteY1" fmla="*/ 1533317 h 3531132"/>
              <a:gd name="connsiteX2" fmla="*/ 554133 w 3359918"/>
              <a:gd name="connsiteY2" fmla="*/ 1685717 h 3531132"/>
              <a:gd name="connsiteX3" fmla="*/ 587999 w 3359918"/>
              <a:gd name="connsiteY3" fmla="*/ 2007450 h 3531132"/>
              <a:gd name="connsiteX4" fmla="*/ 926666 w 3359918"/>
              <a:gd name="connsiteY4" fmla="*/ 2269917 h 3531132"/>
              <a:gd name="connsiteX5" fmla="*/ 1248399 w 3359918"/>
              <a:gd name="connsiteY5" fmla="*/ 2388450 h 3531132"/>
              <a:gd name="connsiteX6" fmla="*/ 1620933 w 3359918"/>
              <a:gd name="connsiteY6" fmla="*/ 2049783 h 3531132"/>
              <a:gd name="connsiteX7" fmla="*/ 2374466 w 3359918"/>
              <a:gd name="connsiteY7" fmla="*/ 1694184 h 3531132"/>
              <a:gd name="connsiteX8" fmla="*/ 3017933 w 3359918"/>
              <a:gd name="connsiteY8" fmla="*/ 51650 h 3531132"/>
              <a:gd name="connsiteX9" fmla="*/ 3348133 w 3359918"/>
              <a:gd name="connsiteY9" fmla="*/ 517318 h 3531132"/>
              <a:gd name="connsiteX10" fmla="*/ 3263466 w 3359918"/>
              <a:gd name="connsiteY10" fmla="*/ 1575650 h 3531132"/>
              <a:gd name="connsiteX11" fmla="*/ 3043332 w 3359918"/>
              <a:gd name="connsiteY11" fmla="*/ 1888916 h 3531132"/>
              <a:gd name="connsiteX12" fmla="*/ 2975600 w 3359918"/>
              <a:gd name="connsiteY12" fmla="*/ 2261450 h 3531132"/>
              <a:gd name="connsiteX13" fmla="*/ 2950197 w 3359918"/>
              <a:gd name="connsiteY13" fmla="*/ 2574716 h 3531132"/>
              <a:gd name="connsiteX14" fmla="*/ 2518399 w 3359918"/>
              <a:gd name="connsiteY14" fmla="*/ 2828717 h 3531132"/>
              <a:gd name="connsiteX15" fmla="*/ 2349065 w 3359918"/>
              <a:gd name="connsiteY15" fmla="*/ 3074250 h 3531132"/>
              <a:gd name="connsiteX16" fmla="*/ 1688666 w 3359918"/>
              <a:gd name="connsiteY16" fmla="*/ 3522984 h 3531132"/>
              <a:gd name="connsiteX17" fmla="*/ 621866 w 3359918"/>
              <a:gd name="connsiteY17" fmla="*/ 3328250 h 3531132"/>
              <a:gd name="connsiteX18" fmla="*/ 79999 w 3359918"/>
              <a:gd name="connsiteY18" fmla="*/ 2887984 h 3531132"/>
              <a:gd name="connsiteX19" fmla="*/ 3799 w 3359918"/>
              <a:gd name="connsiteY19" fmla="*/ 2075184 h 3531132"/>
              <a:gd name="connsiteX20" fmla="*/ 37666 w 3359918"/>
              <a:gd name="connsiteY20" fmla="*/ 1584117 h 3531132"/>
              <a:gd name="connsiteX0" fmla="*/ 37666 w 3359918"/>
              <a:gd name="connsiteY0" fmla="*/ 1584117 h 3531132"/>
              <a:gd name="connsiteX1" fmla="*/ 257799 w 3359918"/>
              <a:gd name="connsiteY1" fmla="*/ 1533317 h 3531132"/>
              <a:gd name="connsiteX2" fmla="*/ 554133 w 3359918"/>
              <a:gd name="connsiteY2" fmla="*/ 1685717 h 3531132"/>
              <a:gd name="connsiteX3" fmla="*/ 587999 w 3359918"/>
              <a:gd name="connsiteY3" fmla="*/ 2007450 h 3531132"/>
              <a:gd name="connsiteX4" fmla="*/ 926666 w 3359918"/>
              <a:gd name="connsiteY4" fmla="*/ 2269917 h 3531132"/>
              <a:gd name="connsiteX5" fmla="*/ 1248399 w 3359918"/>
              <a:gd name="connsiteY5" fmla="*/ 2388450 h 3531132"/>
              <a:gd name="connsiteX6" fmla="*/ 1620933 w 3359918"/>
              <a:gd name="connsiteY6" fmla="*/ 2049783 h 3531132"/>
              <a:gd name="connsiteX7" fmla="*/ 2374466 w 3359918"/>
              <a:gd name="connsiteY7" fmla="*/ 1694184 h 3531132"/>
              <a:gd name="connsiteX8" fmla="*/ 3017933 w 3359918"/>
              <a:gd name="connsiteY8" fmla="*/ 51650 h 3531132"/>
              <a:gd name="connsiteX9" fmla="*/ 3348133 w 3359918"/>
              <a:gd name="connsiteY9" fmla="*/ 517318 h 3531132"/>
              <a:gd name="connsiteX10" fmla="*/ 3263466 w 3359918"/>
              <a:gd name="connsiteY10" fmla="*/ 1575650 h 3531132"/>
              <a:gd name="connsiteX11" fmla="*/ 3043332 w 3359918"/>
              <a:gd name="connsiteY11" fmla="*/ 1888916 h 3531132"/>
              <a:gd name="connsiteX12" fmla="*/ 3085667 w 3359918"/>
              <a:gd name="connsiteY12" fmla="*/ 2261450 h 3531132"/>
              <a:gd name="connsiteX13" fmla="*/ 2950197 w 3359918"/>
              <a:gd name="connsiteY13" fmla="*/ 2574716 h 3531132"/>
              <a:gd name="connsiteX14" fmla="*/ 2518399 w 3359918"/>
              <a:gd name="connsiteY14" fmla="*/ 2828717 h 3531132"/>
              <a:gd name="connsiteX15" fmla="*/ 2349065 w 3359918"/>
              <a:gd name="connsiteY15" fmla="*/ 3074250 h 3531132"/>
              <a:gd name="connsiteX16" fmla="*/ 1688666 w 3359918"/>
              <a:gd name="connsiteY16" fmla="*/ 3522984 h 3531132"/>
              <a:gd name="connsiteX17" fmla="*/ 621866 w 3359918"/>
              <a:gd name="connsiteY17" fmla="*/ 3328250 h 3531132"/>
              <a:gd name="connsiteX18" fmla="*/ 79999 w 3359918"/>
              <a:gd name="connsiteY18" fmla="*/ 2887984 h 3531132"/>
              <a:gd name="connsiteX19" fmla="*/ 3799 w 3359918"/>
              <a:gd name="connsiteY19" fmla="*/ 2075184 h 3531132"/>
              <a:gd name="connsiteX20" fmla="*/ 37666 w 3359918"/>
              <a:gd name="connsiteY20" fmla="*/ 1584117 h 3531132"/>
              <a:gd name="connsiteX0" fmla="*/ 37666 w 3359918"/>
              <a:gd name="connsiteY0" fmla="*/ 1584117 h 3531132"/>
              <a:gd name="connsiteX1" fmla="*/ 257799 w 3359918"/>
              <a:gd name="connsiteY1" fmla="*/ 1533317 h 3531132"/>
              <a:gd name="connsiteX2" fmla="*/ 554133 w 3359918"/>
              <a:gd name="connsiteY2" fmla="*/ 1685717 h 3531132"/>
              <a:gd name="connsiteX3" fmla="*/ 587999 w 3359918"/>
              <a:gd name="connsiteY3" fmla="*/ 2007450 h 3531132"/>
              <a:gd name="connsiteX4" fmla="*/ 926666 w 3359918"/>
              <a:gd name="connsiteY4" fmla="*/ 2269917 h 3531132"/>
              <a:gd name="connsiteX5" fmla="*/ 1248399 w 3359918"/>
              <a:gd name="connsiteY5" fmla="*/ 2388450 h 3531132"/>
              <a:gd name="connsiteX6" fmla="*/ 1620933 w 3359918"/>
              <a:gd name="connsiteY6" fmla="*/ 2049783 h 3531132"/>
              <a:gd name="connsiteX7" fmla="*/ 2374466 w 3359918"/>
              <a:gd name="connsiteY7" fmla="*/ 1694184 h 3531132"/>
              <a:gd name="connsiteX8" fmla="*/ 3017933 w 3359918"/>
              <a:gd name="connsiteY8" fmla="*/ 51650 h 3531132"/>
              <a:gd name="connsiteX9" fmla="*/ 3348133 w 3359918"/>
              <a:gd name="connsiteY9" fmla="*/ 517318 h 3531132"/>
              <a:gd name="connsiteX10" fmla="*/ 3263466 w 3359918"/>
              <a:gd name="connsiteY10" fmla="*/ 1575650 h 3531132"/>
              <a:gd name="connsiteX11" fmla="*/ 3043332 w 3359918"/>
              <a:gd name="connsiteY11" fmla="*/ 1888916 h 3531132"/>
              <a:gd name="connsiteX12" fmla="*/ 3085667 w 3359918"/>
              <a:gd name="connsiteY12" fmla="*/ 2261450 h 3531132"/>
              <a:gd name="connsiteX13" fmla="*/ 2950197 w 3359918"/>
              <a:gd name="connsiteY13" fmla="*/ 2574716 h 3531132"/>
              <a:gd name="connsiteX14" fmla="*/ 2518399 w 3359918"/>
              <a:gd name="connsiteY14" fmla="*/ 2879517 h 3531132"/>
              <a:gd name="connsiteX15" fmla="*/ 2349065 w 3359918"/>
              <a:gd name="connsiteY15" fmla="*/ 3074250 h 3531132"/>
              <a:gd name="connsiteX16" fmla="*/ 1688666 w 3359918"/>
              <a:gd name="connsiteY16" fmla="*/ 3522984 h 3531132"/>
              <a:gd name="connsiteX17" fmla="*/ 621866 w 3359918"/>
              <a:gd name="connsiteY17" fmla="*/ 3328250 h 3531132"/>
              <a:gd name="connsiteX18" fmla="*/ 79999 w 3359918"/>
              <a:gd name="connsiteY18" fmla="*/ 2887984 h 3531132"/>
              <a:gd name="connsiteX19" fmla="*/ 3799 w 3359918"/>
              <a:gd name="connsiteY19" fmla="*/ 2075184 h 3531132"/>
              <a:gd name="connsiteX20" fmla="*/ 37666 w 3359918"/>
              <a:gd name="connsiteY20" fmla="*/ 1584117 h 3531132"/>
              <a:gd name="connsiteX0" fmla="*/ 37666 w 3359918"/>
              <a:gd name="connsiteY0" fmla="*/ 1542756 h 3489771"/>
              <a:gd name="connsiteX1" fmla="*/ 257799 w 3359918"/>
              <a:gd name="connsiteY1" fmla="*/ 1491956 h 3489771"/>
              <a:gd name="connsiteX2" fmla="*/ 554133 w 3359918"/>
              <a:gd name="connsiteY2" fmla="*/ 1644356 h 3489771"/>
              <a:gd name="connsiteX3" fmla="*/ 587999 w 3359918"/>
              <a:gd name="connsiteY3" fmla="*/ 1966089 h 3489771"/>
              <a:gd name="connsiteX4" fmla="*/ 926666 w 3359918"/>
              <a:gd name="connsiteY4" fmla="*/ 2228556 h 3489771"/>
              <a:gd name="connsiteX5" fmla="*/ 1248399 w 3359918"/>
              <a:gd name="connsiteY5" fmla="*/ 2347089 h 3489771"/>
              <a:gd name="connsiteX6" fmla="*/ 1620933 w 3359918"/>
              <a:gd name="connsiteY6" fmla="*/ 2008422 h 3489771"/>
              <a:gd name="connsiteX7" fmla="*/ 2374466 w 3359918"/>
              <a:gd name="connsiteY7" fmla="*/ 1652823 h 3489771"/>
              <a:gd name="connsiteX8" fmla="*/ 2687731 w 3359918"/>
              <a:gd name="connsiteY8" fmla="*/ 882356 h 3489771"/>
              <a:gd name="connsiteX9" fmla="*/ 3017933 w 3359918"/>
              <a:gd name="connsiteY9" fmla="*/ 10289 h 3489771"/>
              <a:gd name="connsiteX10" fmla="*/ 3348133 w 3359918"/>
              <a:gd name="connsiteY10" fmla="*/ 475957 h 3489771"/>
              <a:gd name="connsiteX11" fmla="*/ 3263466 w 3359918"/>
              <a:gd name="connsiteY11" fmla="*/ 1534289 h 3489771"/>
              <a:gd name="connsiteX12" fmla="*/ 3043332 w 3359918"/>
              <a:gd name="connsiteY12" fmla="*/ 1847555 h 3489771"/>
              <a:gd name="connsiteX13" fmla="*/ 3085667 w 3359918"/>
              <a:gd name="connsiteY13" fmla="*/ 2220089 h 3489771"/>
              <a:gd name="connsiteX14" fmla="*/ 2950197 w 3359918"/>
              <a:gd name="connsiteY14" fmla="*/ 2533355 h 3489771"/>
              <a:gd name="connsiteX15" fmla="*/ 2518399 w 3359918"/>
              <a:gd name="connsiteY15" fmla="*/ 2838156 h 3489771"/>
              <a:gd name="connsiteX16" fmla="*/ 2349065 w 3359918"/>
              <a:gd name="connsiteY16" fmla="*/ 3032889 h 3489771"/>
              <a:gd name="connsiteX17" fmla="*/ 1688666 w 3359918"/>
              <a:gd name="connsiteY17" fmla="*/ 3481623 h 3489771"/>
              <a:gd name="connsiteX18" fmla="*/ 621866 w 3359918"/>
              <a:gd name="connsiteY18" fmla="*/ 3286889 h 3489771"/>
              <a:gd name="connsiteX19" fmla="*/ 79999 w 3359918"/>
              <a:gd name="connsiteY19" fmla="*/ 2846623 h 3489771"/>
              <a:gd name="connsiteX20" fmla="*/ 3799 w 3359918"/>
              <a:gd name="connsiteY20" fmla="*/ 2033823 h 3489771"/>
              <a:gd name="connsiteX21" fmla="*/ 37666 w 3359918"/>
              <a:gd name="connsiteY21" fmla="*/ 1542756 h 3489771"/>
              <a:gd name="connsiteX0" fmla="*/ 37666 w 3359918"/>
              <a:gd name="connsiteY0" fmla="*/ 1533853 h 3480868"/>
              <a:gd name="connsiteX1" fmla="*/ 257799 w 3359918"/>
              <a:gd name="connsiteY1" fmla="*/ 1483053 h 3480868"/>
              <a:gd name="connsiteX2" fmla="*/ 554133 w 3359918"/>
              <a:gd name="connsiteY2" fmla="*/ 1635453 h 3480868"/>
              <a:gd name="connsiteX3" fmla="*/ 587999 w 3359918"/>
              <a:gd name="connsiteY3" fmla="*/ 1957186 h 3480868"/>
              <a:gd name="connsiteX4" fmla="*/ 926666 w 3359918"/>
              <a:gd name="connsiteY4" fmla="*/ 2219653 h 3480868"/>
              <a:gd name="connsiteX5" fmla="*/ 1248399 w 3359918"/>
              <a:gd name="connsiteY5" fmla="*/ 2338186 h 3480868"/>
              <a:gd name="connsiteX6" fmla="*/ 1620933 w 3359918"/>
              <a:gd name="connsiteY6" fmla="*/ 1999519 h 3480868"/>
              <a:gd name="connsiteX7" fmla="*/ 2374466 w 3359918"/>
              <a:gd name="connsiteY7" fmla="*/ 1643920 h 3480868"/>
              <a:gd name="connsiteX8" fmla="*/ 2467597 w 3359918"/>
              <a:gd name="connsiteY8" fmla="*/ 373920 h 3480868"/>
              <a:gd name="connsiteX9" fmla="*/ 3017933 w 3359918"/>
              <a:gd name="connsiteY9" fmla="*/ 1386 h 3480868"/>
              <a:gd name="connsiteX10" fmla="*/ 3348133 w 3359918"/>
              <a:gd name="connsiteY10" fmla="*/ 467054 h 3480868"/>
              <a:gd name="connsiteX11" fmla="*/ 3263466 w 3359918"/>
              <a:gd name="connsiteY11" fmla="*/ 1525386 h 3480868"/>
              <a:gd name="connsiteX12" fmla="*/ 3043332 w 3359918"/>
              <a:gd name="connsiteY12" fmla="*/ 1838652 h 3480868"/>
              <a:gd name="connsiteX13" fmla="*/ 3085667 w 3359918"/>
              <a:gd name="connsiteY13" fmla="*/ 2211186 h 3480868"/>
              <a:gd name="connsiteX14" fmla="*/ 2950197 w 3359918"/>
              <a:gd name="connsiteY14" fmla="*/ 2524452 h 3480868"/>
              <a:gd name="connsiteX15" fmla="*/ 2518399 w 3359918"/>
              <a:gd name="connsiteY15" fmla="*/ 2829253 h 3480868"/>
              <a:gd name="connsiteX16" fmla="*/ 2349065 w 3359918"/>
              <a:gd name="connsiteY16" fmla="*/ 3023986 h 3480868"/>
              <a:gd name="connsiteX17" fmla="*/ 1688666 w 3359918"/>
              <a:gd name="connsiteY17" fmla="*/ 3472720 h 3480868"/>
              <a:gd name="connsiteX18" fmla="*/ 621866 w 3359918"/>
              <a:gd name="connsiteY18" fmla="*/ 3277986 h 3480868"/>
              <a:gd name="connsiteX19" fmla="*/ 79999 w 3359918"/>
              <a:gd name="connsiteY19" fmla="*/ 2837720 h 3480868"/>
              <a:gd name="connsiteX20" fmla="*/ 3799 w 3359918"/>
              <a:gd name="connsiteY20" fmla="*/ 2024920 h 3480868"/>
              <a:gd name="connsiteX21" fmla="*/ 37666 w 3359918"/>
              <a:gd name="connsiteY21" fmla="*/ 1533853 h 348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59918" h="3480868">
                <a:moveTo>
                  <a:pt x="37666" y="1533853"/>
                </a:moveTo>
                <a:cubicBezTo>
                  <a:pt x="79999" y="1443542"/>
                  <a:pt x="171721" y="1466120"/>
                  <a:pt x="257799" y="1483053"/>
                </a:cubicBezTo>
                <a:cubicBezTo>
                  <a:pt x="343877" y="1499986"/>
                  <a:pt x="499100" y="1556431"/>
                  <a:pt x="554133" y="1635453"/>
                </a:cubicBezTo>
                <a:cubicBezTo>
                  <a:pt x="609166" y="1714475"/>
                  <a:pt x="525910" y="1859819"/>
                  <a:pt x="587999" y="1957186"/>
                </a:cubicBezTo>
                <a:cubicBezTo>
                  <a:pt x="650088" y="2054553"/>
                  <a:pt x="816599" y="2156153"/>
                  <a:pt x="926666" y="2219653"/>
                </a:cubicBezTo>
                <a:cubicBezTo>
                  <a:pt x="1036733" y="2283153"/>
                  <a:pt x="1132688" y="2374875"/>
                  <a:pt x="1248399" y="2338186"/>
                </a:cubicBezTo>
                <a:cubicBezTo>
                  <a:pt x="1364110" y="2301497"/>
                  <a:pt x="1433255" y="2115230"/>
                  <a:pt x="1620933" y="1999519"/>
                </a:cubicBezTo>
                <a:cubicBezTo>
                  <a:pt x="1808611" y="1883808"/>
                  <a:pt x="2233355" y="1914853"/>
                  <a:pt x="2374466" y="1643920"/>
                </a:cubicBezTo>
                <a:cubicBezTo>
                  <a:pt x="2515577" y="1372987"/>
                  <a:pt x="2360353" y="647676"/>
                  <a:pt x="2467597" y="373920"/>
                </a:cubicBezTo>
                <a:cubicBezTo>
                  <a:pt x="2574841" y="100164"/>
                  <a:pt x="2871177" y="-14136"/>
                  <a:pt x="3017933" y="1386"/>
                </a:cubicBezTo>
                <a:cubicBezTo>
                  <a:pt x="3164689" y="16908"/>
                  <a:pt x="3307211" y="213054"/>
                  <a:pt x="3348133" y="467054"/>
                </a:cubicBezTo>
                <a:cubicBezTo>
                  <a:pt x="3389055" y="721054"/>
                  <a:pt x="3314266" y="1296786"/>
                  <a:pt x="3263466" y="1525386"/>
                </a:cubicBezTo>
                <a:cubicBezTo>
                  <a:pt x="3212666" y="1753986"/>
                  <a:pt x="3039099" y="1490108"/>
                  <a:pt x="3043332" y="1838652"/>
                </a:cubicBezTo>
                <a:cubicBezTo>
                  <a:pt x="3047565" y="2187196"/>
                  <a:pt x="3101190" y="2096886"/>
                  <a:pt x="3085667" y="2211186"/>
                </a:cubicBezTo>
                <a:cubicBezTo>
                  <a:pt x="3070145" y="2325486"/>
                  <a:pt x="3077196" y="2252108"/>
                  <a:pt x="2950197" y="2524452"/>
                </a:cubicBezTo>
                <a:cubicBezTo>
                  <a:pt x="2789331" y="2856063"/>
                  <a:pt x="2618588" y="2745997"/>
                  <a:pt x="2518399" y="2829253"/>
                </a:cubicBezTo>
                <a:cubicBezTo>
                  <a:pt x="2418210" y="2912509"/>
                  <a:pt x="2487354" y="2916742"/>
                  <a:pt x="2349065" y="3023986"/>
                </a:cubicBezTo>
                <a:cubicBezTo>
                  <a:pt x="2210776" y="3131230"/>
                  <a:pt x="1976533" y="3430387"/>
                  <a:pt x="1688666" y="3472720"/>
                </a:cubicBezTo>
                <a:cubicBezTo>
                  <a:pt x="1400800" y="3515053"/>
                  <a:pt x="889977" y="3383819"/>
                  <a:pt x="621866" y="3277986"/>
                </a:cubicBezTo>
                <a:cubicBezTo>
                  <a:pt x="353755" y="3172153"/>
                  <a:pt x="183010" y="3046564"/>
                  <a:pt x="79999" y="2837720"/>
                </a:cubicBezTo>
                <a:cubicBezTo>
                  <a:pt x="-23012" y="2628876"/>
                  <a:pt x="10854" y="2245053"/>
                  <a:pt x="3799" y="2024920"/>
                </a:cubicBezTo>
                <a:cubicBezTo>
                  <a:pt x="-3257" y="1804787"/>
                  <a:pt x="-4667" y="1624164"/>
                  <a:pt x="37666" y="1533853"/>
                </a:cubicBezTo>
                <a:close/>
              </a:path>
            </a:pathLst>
          </a:custGeom>
          <a:solidFill>
            <a:srgbClr val="B40E9C">
              <a:alpha val="65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65427" y="1732746"/>
            <a:ext cx="1131720" cy="954107"/>
          </a:xfrm>
          <a:prstGeom prst="rect">
            <a:avLst/>
          </a:prstGeom>
          <a:solidFill>
            <a:srgbClr val="B40E9C">
              <a:alpha val="34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Barker</a:t>
            </a:r>
          </a:p>
          <a:p>
            <a:pPr algn="ctr"/>
            <a:r>
              <a:rPr lang="en-US" sz="2800" dirty="0"/>
              <a:t>Flats</a:t>
            </a:r>
          </a:p>
        </p:txBody>
      </p:sp>
      <p:sp>
        <p:nvSpPr>
          <p:cNvPr id="8" name="Freeform 7"/>
          <p:cNvSpPr/>
          <p:nvPr/>
        </p:nvSpPr>
        <p:spPr>
          <a:xfrm>
            <a:off x="6544421" y="5894868"/>
            <a:ext cx="2283906" cy="842171"/>
          </a:xfrm>
          <a:custGeom>
            <a:avLst/>
            <a:gdLst>
              <a:gd name="connsiteX0" fmla="*/ 2210112 w 2283906"/>
              <a:gd name="connsiteY0" fmla="*/ 40265 h 842171"/>
              <a:gd name="connsiteX1" fmla="*/ 1812179 w 2283906"/>
              <a:gd name="connsiteY1" fmla="*/ 6399 h 842171"/>
              <a:gd name="connsiteX2" fmla="*/ 948579 w 2283906"/>
              <a:gd name="connsiteY2" fmla="*/ 40265 h 842171"/>
              <a:gd name="connsiteX3" fmla="*/ 338979 w 2283906"/>
              <a:gd name="connsiteY3" fmla="*/ 361999 h 842171"/>
              <a:gd name="connsiteX4" fmla="*/ 25712 w 2283906"/>
              <a:gd name="connsiteY4" fmla="*/ 742999 h 842171"/>
              <a:gd name="connsiteX5" fmla="*/ 999379 w 2283906"/>
              <a:gd name="connsiteY5" fmla="*/ 836132 h 842171"/>
              <a:gd name="connsiteX6" fmla="*/ 1812179 w 2283906"/>
              <a:gd name="connsiteY6" fmla="*/ 615999 h 842171"/>
              <a:gd name="connsiteX7" fmla="*/ 2243979 w 2283906"/>
              <a:gd name="connsiteY7" fmla="*/ 378932 h 842171"/>
              <a:gd name="connsiteX8" fmla="*/ 2210112 w 2283906"/>
              <a:gd name="connsiteY8" fmla="*/ 40265 h 84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3906" h="842171">
                <a:moveTo>
                  <a:pt x="2210112" y="40265"/>
                </a:moveTo>
                <a:cubicBezTo>
                  <a:pt x="2138145" y="-21824"/>
                  <a:pt x="2022434" y="6399"/>
                  <a:pt x="1812179" y="6399"/>
                </a:cubicBezTo>
                <a:cubicBezTo>
                  <a:pt x="1601924" y="6399"/>
                  <a:pt x="1194112" y="-19002"/>
                  <a:pt x="948579" y="40265"/>
                </a:cubicBezTo>
                <a:cubicBezTo>
                  <a:pt x="703046" y="99532"/>
                  <a:pt x="492790" y="244877"/>
                  <a:pt x="338979" y="361999"/>
                </a:cubicBezTo>
                <a:cubicBezTo>
                  <a:pt x="185168" y="479121"/>
                  <a:pt x="-84355" y="663977"/>
                  <a:pt x="25712" y="742999"/>
                </a:cubicBezTo>
                <a:cubicBezTo>
                  <a:pt x="135779" y="822021"/>
                  <a:pt x="701634" y="857299"/>
                  <a:pt x="999379" y="836132"/>
                </a:cubicBezTo>
                <a:cubicBezTo>
                  <a:pt x="1297123" y="814965"/>
                  <a:pt x="1604746" y="692199"/>
                  <a:pt x="1812179" y="615999"/>
                </a:cubicBezTo>
                <a:cubicBezTo>
                  <a:pt x="2019612" y="539799"/>
                  <a:pt x="2172012" y="470654"/>
                  <a:pt x="2243979" y="378932"/>
                </a:cubicBezTo>
                <a:cubicBezTo>
                  <a:pt x="2315946" y="287210"/>
                  <a:pt x="2282079" y="102354"/>
                  <a:pt x="2210112" y="40265"/>
                </a:cubicBezTo>
                <a:close/>
              </a:path>
            </a:pathLst>
          </a:custGeom>
          <a:solidFill>
            <a:srgbClr val="B40E9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5" y="5371253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238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0999"/>
            <a:ext cx="7239000" cy="838201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effectLst/>
                <a:latin typeface="CG Times" pitchFamily="18" charset="0"/>
              </a:rPr>
              <a:t>WHY WE DO THIS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2380565"/>
            <a:ext cx="8305800" cy="3886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b="1" dirty="0">
              <a:latin typeface="CG Times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2577" y="5943600"/>
            <a:ext cx="18473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b="1" i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48741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ACW\Desktop\PRESENTATION\20151017 12.45# 31 17 girth GREG T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733800" cy="242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0289"/>
            <a:ext cx="33739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79398"/>
            <a:ext cx="3352800" cy="232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571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9873"/>
            <a:ext cx="3886200" cy="147002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effectLst/>
                <a:latin typeface="CG Times" pitchFamily="18" charset="0"/>
              </a:rPr>
              <a:t>Spring</a:t>
            </a:r>
            <a:br>
              <a:rPr lang="en-US" sz="4800" b="1" dirty="0">
                <a:effectLst/>
                <a:latin typeface="CG Times" pitchFamily="18" charset="0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CG Times" pitchFamily="18" charset="0"/>
              </a:rPr>
              <a:t>Structure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893" y="1727528"/>
            <a:ext cx="2802467" cy="3301672"/>
          </a:xfrm>
          <a:prstGeom prst="rect">
            <a:avLst/>
          </a:prstGeom>
          <a:solidFill>
            <a:schemeClr val="tx1">
              <a:alpha val="27000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May and June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15 to 30 Feet Depth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Spawn 43-45 degrees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Gradual Depth Changes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Wind Blown Shorelines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Weed Beds &amp; Transition Zones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1617"/>
            <a:ext cx="6086475" cy="6629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685800"/>
            <a:ext cx="6191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0924" y="685799"/>
            <a:ext cx="2676524" cy="6381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Mark’s Marine Inc.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5427" y="1732746"/>
            <a:ext cx="1131720" cy="954107"/>
          </a:xfrm>
          <a:prstGeom prst="rect">
            <a:avLst/>
          </a:prstGeom>
          <a:solidFill>
            <a:srgbClr val="B40E9C">
              <a:alpha val="34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Barker</a:t>
            </a:r>
          </a:p>
          <a:p>
            <a:pPr algn="ctr"/>
            <a:r>
              <a:rPr lang="en-US" sz="2800" dirty="0"/>
              <a:t>Flats</a:t>
            </a:r>
          </a:p>
        </p:txBody>
      </p:sp>
      <p:sp>
        <p:nvSpPr>
          <p:cNvPr id="4" name="Freeform 3"/>
          <p:cNvSpPr/>
          <p:nvPr/>
        </p:nvSpPr>
        <p:spPr>
          <a:xfrm>
            <a:off x="5630236" y="872067"/>
            <a:ext cx="3215675" cy="1337909"/>
          </a:xfrm>
          <a:custGeom>
            <a:avLst/>
            <a:gdLst>
              <a:gd name="connsiteX0" fmla="*/ 2277631 w 2425018"/>
              <a:gd name="connsiteY0" fmla="*/ 0 h 1337909"/>
              <a:gd name="connsiteX1" fmla="*/ 2413097 w 2425018"/>
              <a:gd name="connsiteY1" fmla="*/ 194733 h 1337909"/>
              <a:gd name="connsiteX2" fmla="*/ 2396164 w 2425018"/>
              <a:gd name="connsiteY2" fmla="*/ 389466 h 1337909"/>
              <a:gd name="connsiteX3" fmla="*/ 2218364 w 2425018"/>
              <a:gd name="connsiteY3" fmla="*/ 465666 h 1337909"/>
              <a:gd name="connsiteX4" fmla="*/ 1701897 w 2425018"/>
              <a:gd name="connsiteY4" fmla="*/ 567266 h 1337909"/>
              <a:gd name="connsiteX5" fmla="*/ 1363231 w 2425018"/>
              <a:gd name="connsiteY5" fmla="*/ 880533 h 1337909"/>
              <a:gd name="connsiteX6" fmla="*/ 1143097 w 2425018"/>
              <a:gd name="connsiteY6" fmla="*/ 1126066 h 1337909"/>
              <a:gd name="connsiteX7" fmla="*/ 812897 w 2425018"/>
              <a:gd name="connsiteY7" fmla="*/ 1227666 h 1337909"/>
              <a:gd name="connsiteX8" fmla="*/ 440364 w 2425018"/>
              <a:gd name="connsiteY8" fmla="*/ 1193800 h 1337909"/>
              <a:gd name="connsiteX9" fmla="*/ 203297 w 2425018"/>
              <a:gd name="connsiteY9" fmla="*/ 1337733 h 1337909"/>
              <a:gd name="connsiteX10" fmla="*/ 97 w 2425018"/>
              <a:gd name="connsiteY10" fmla="*/ 1159933 h 1337909"/>
              <a:gd name="connsiteX11" fmla="*/ 228697 w 2425018"/>
              <a:gd name="connsiteY11" fmla="*/ 897466 h 1337909"/>
              <a:gd name="connsiteX12" fmla="*/ 525031 w 2425018"/>
              <a:gd name="connsiteY12" fmla="*/ 889000 h 1337909"/>
              <a:gd name="connsiteX13" fmla="*/ 846764 w 2425018"/>
              <a:gd name="connsiteY13" fmla="*/ 1007533 h 1337909"/>
              <a:gd name="connsiteX14" fmla="*/ 1066897 w 2425018"/>
              <a:gd name="connsiteY14" fmla="*/ 711200 h 1337909"/>
              <a:gd name="connsiteX15" fmla="*/ 1557964 w 2425018"/>
              <a:gd name="connsiteY15" fmla="*/ 321733 h 1337909"/>
              <a:gd name="connsiteX16" fmla="*/ 1862764 w 2425018"/>
              <a:gd name="connsiteY16" fmla="*/ 42333 h 1337909"/>
              <a:gd name="connsiteX17" fmla="*/ 2370764 w 2425018"/>
              <a:gd name="connsiteY17" fmla="*/ 59266 h 1337909"/>
              <a:gd name="connsiteX0" fmla="*/ 2277631 w 3091753"/>
              <a:gd name="connsiteY0" fmla="*/ 0 h 1337909"/>
              <a:gd name="connsiteX1" fmla="*/ 2413097 w 3091753"/>
              <a:gd name="connsiteY1" fmla="*/ 194733 h 1337909"/>
              <a:gd name="connsiteX2" fmla="*/ 3090431 w 3091753"/>
              <a:gd name="connsiteY2" fmla="*/ 685799 h 1337909"/>
              <a:gd name="connsiteX3" fmla="*/ 2218364 w 3091753"/>
              <a:gd name="connsiteY3" fmla="*/ 465666 h 1337909"/>
              <a:gd name="connsiteX4" fmla="*/ 1701897 w 3091753"/>
              <a:gd name="connsiteY4" fmla="*/ 567266 h 1337909"/>
              <a:gd name="connsiteX5" fmla="*/ 1363231 w 3091753"/>
              <a:gd name="connsiteY5" fmla="*/ 880533 h 1337909"/>
              <a:gd name="connsiteX6" fmla="*/ 1143097 w 3091753"/>
              <a:gd name="connsiteY6" fmla="*/ 1126066 h 1337909"/>
              <a:gd name="connsiteX7" fmla="*/ 812897 w 3091753"/>
              <a:gd name="connsiteY7" fmla="*/ 1227666 h 1337909"/>
              <a:gd name="connsiteX8" fmla="*/ 440364 w 3091753"/>
              <a:gd name="connsiteY8" fmla="*/ 1193800 h 1337909"/>
              <a:gd name="connsiteX9" fmla="*/ 203297 w 3091753"/>
              <a:gd name="connsiteY9" fmla="*/ 1337733 h 1337909"/>
              <a:gd name="connsiteX10" fmla="*/ 97 w 3091753"/>
              <a:gd name="connsiteY10" fmla="*/ 1159933 h 1337909"/>
              <a:gd name="connsiteX11" fmla="*/ 228697 w 3091753"/>
              <a:gd name="connsiteY11" fmla="*/ 897466 h 1337909"/>
              <a:gd name="connsiteX12" fmla="*/ 525031 w 3091753"/>
              <a:gd name="connsiteY12" fmla="*/ 889000 h 1337909"/>
              <a:gd name="connsiteX13" fmla="*/ 846764 w 3091753"/>
              <a:gd name="connsiteY13" fmla="*/ 1007533 h 1337909"/>
              <a:gd name="connsiteX14" fmla="*/ 1066897 w 3091753"/>
              <a:gd name="connsiteY14" fmla="*/ 711200 h 1337909"/>
              <a:gd name="connsiteX15" fmla="*/ 1557964 w 3091753"/>
              <a:gd name="connsiteY15" fmla="*/ 321733 h 1337909"/>
              <a:gd name="connsiteX16" fmla="*/ 1862764 w 3091753"/>
              <a:gd name="connsiteY16" fmla="*/ 42333 h 1337909"/>
              <a:gd name="connsiteX17" fmla="*/ 2370764 w 3091753"/>
              <a:gd name="connsiteY17" fmla="*/ 59266 h 1337909"/>
              <a:gd name="connsiteX0" fmla="*/ 2277631 w 3215675"/>
              <a:gd name="connsiteY0" fmla="*/ 0 h 1337909"/>
              <a:gd name="connsiteX1" fmla="*/ 3124297 w 3215675"/>
              <a:gd name="connsiteY1" fmla="*/ 474133 h 1337909"/>
              <a:gd name="connsiteX2" fmla="*/ 3090431 w 3215675"/>
              <a:gd name="connsiteY2" fmla="*/ 685799 h 1337909"/>
              <a:gd name="connsiteX3" fmla="*/ 2218364 w 3215675"/>
              <a:gd name="connsiteY3" fmla="*/ 465666 h 1337909"/>
              <a:gd name="connsiteX4" fmla="*/ 1701897 w 3215675"/>
              <a:gd name="connsiteY4" fmla="*/ 567266 h 1337909"/>
              <a:gd name="connsiteX5" fmla="*/ 1363231 w 3215675"/>
              <a:gd name="connsiteY5" fmla="*/ 880533 h 1337909"/>
              <a:gd name="connsiteX6" fmla="*/ 1143097 w 3215675"/>
              <a:gd name="connsiteY6" fmla="*/ 1126066 h 1337909"/>
              <a:gd name="connsiteX7" fmla="*/ 812897 w 3215675"/>
              <a:gd name="connsiteY7" fmla="*/ 1227666 h 1337909"/>
              <a:gd name="connsiteX8" fmla="*/ 440364 w 3215675"/>
              <a:gd name="connsiteY8" fmla="*/ 1193800 h 1337909"/>
              <a:gd name="connsiteX9" fmla="*/ 203297 w 3215675"/>
              <a:gd name="connsiteY9" fmla="*/ 1337733 h 1337909"/>
              <a:gd name="connsiteX10" fmla="*/ 97 w 3215675"/>
              <a:gd name="connsiteY10" fmla="*/ 1159933 h 1337909"/>
              <a:gd name="connsiteX11" fmla="*/ 228697 w 3215675"/>
              <a:gd name="connsiteY11" fmla="*/ 897466 h 1337909"/>
              <a:gd name="connsiteX12" fmla="*/ 525031 w 3215675"/>
              <a:gd name="connsiteY12" fmla="*/ 889000 h 1337909"/>
              <a:gd name="connsiteX13" fmla="*/ 846764 w 3215675"/>
              <a:gd name="connsiteY13" fmla="*/ 1007533 h 1337909"/>
              <a:gd name="connsiteX14" fmla="*/ 1066897 w 3215675"/>
              <a:gd name="connsiteY14" fmla="*/ 711200 h 1337909"/>
              <a:gd name="connsiteX15" fmla="*/ 1557964 w 3215675"/>
              <a:gd name="connsiteY15" fmla="*/ 321733 h 1337909"/>
              <a:gd name="connsiteX16" fmla="*/ 1862764 w 3215675"/>
              <a:gd name="connsiteY16" fmla="*/ 42333 h 1337909"/>
              <a:gd name="connsiteX17" fmla="*/ 2370764 w 3215675"/>
              <a:gd name="connsiteY17" fmla="*/ 59266 h 133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15675" h="1337909">
                <a:moveTo>
                  <a:pt x="2277631" y="0"/>
                </a:moveTo>
                <a:cubicBezTo>
                  <a:pt x="2335486" y="64911"/>
                  <a:pt x="2988830" y="359833"/>
                  <a:pt x="3124297" y="474133"/>
                </a:cubicBezTo>
                <a:cubicBezTo>
                  <a:pt x="3259764" y="588433"/>
                  <a:pt x="3241420" y="687210"/>
                  <a:pt x="3090431" y="685799"/>
                </a:cubicBezTo>
                <a:cubicBezTo>
                  <a:pt x="2939442" y="684388"/>
                  <a:pt x="2449786" y="485421"/>
                  <a:pt x="2218364" y="465666"/>
                </a:cubicBezTo>
                <a:cubicBezTo>
                  <a:pt x="1986942" y="445911"/>
                  <a:pt x="1844419" y="498121"/>
                  <a:pt x="1701897" y="567266"/>
                </a:cubicBezTo>
                <a:cubicBezTo>
                  <a:pt x="1559375" y="636411"/>
                  <a:pt x="1456364" y="787400"/>
                  <a:pt x="1363231" y="880533"/>
                </a:cubicBezTo>
                <a:cubicBezTo>
                  <a:pt x="1270098" y="973666"/>
                  <a:pt x="1234819" y="1068211"/>
                  <a:pt x="1143097" y="1126066"/>
                </a:cubicBezTo>
                <a:cubicBezTo>
                  <a:pt x="1051375" y="1183922"/>
                  <a:pt x="930019" y="1216377"/>
                  <a:pt x="812897" y="1227666"/>
                </a:cubicBezTo>
                <a:cubicBezTo>
                  <a:pt x="695775" y="1238955"/>
                  <a:pt x="541964" y="1175456"/>
                  <a:pt x="440364" y="1193800"/>
                </a:cubicBezTo>
                <a:cubicBezTo>
                  <a:pt x="338764" y="1212144"/>
                  <a:pt x="276675" y="1343378"/>
                  <a:pt x="203297" y="1337733"/>
                </a:cubicBezTo>
                <a:cubicBezTo>
                  <a:pt x="129919" y="1332088"/>
                  <a:pt x="-4136" y="1233311"/>
                  <a:pt x="97" y="1159933"/>
                </a:cubicBezTo>
                <a:cubicBezTo>
                  <a:pt x="4330" y="1086555"/>
                  <a:pt x="141208" y="942622"/>
                  <a:pt x="228697" y="897466"/>
                </a:cubicBezTo>
                <a:cubicBezTo>
                  <a:pt x="316186" y="852311"/>
                  <a:pt x="422020" y="870656"/>
                  <a:pt x="525031" y="889000"/>
                </a:cubicBezTo>
                <a:cubicBezTo>
                  <a:pt x="628042" y="907344"/>
                  <a:pt x="756453" y="1037166"/>
                  <a:pt x="846764" y="1007533"/>
                </a:cubicBezTo>
                <a:cubicBezTo>
                  <a:pt x="937075" y="977900"/>
                  <a:pt x="948364" y="825500"/>
                  <a:pt x="1066897" y="711200"/>
                </a:cubicBezTo>
                <a:cubicBezTo>
                  <a:pt x="1185430" y="596900"/>
                  <a:pt x="1425319" y="433211"/>
                  <a:pt x="1557964" y="321733"/>
                </a:cubicBezTo>
                <a:cubicBezTo>
                  <a:pt x="1690609" y="210255"/>
                  <a:pt x="1727297" y="86077"/>
                  <a:pt x="1862764" y="42333"/>
                </a:cubicBezTo>
                <a:cubicBezTo>
                  <a:pt x="1998231" y="-1411"/>
                  <a:pt x="2184497" y="28927"/>
                  <a:pt x="2370764" y="59266"/>
                </a:cubicBezTo>
              </a:path>
            </a:pathLst>
          </a:custGeom>
          <a:solidFill>
            <a:srgbClr val="B40E9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586327" y="2207202"/>
            <a:ext cx="910780" cy="1176755"/>
          </a:xfrm>
          <a:custGeom>
            <a:avLst/>
            <a:gdLst>
              <a:gd name="connsiteX0" fmla="*/ 832340 w 910780"/>
              <a:gd name="connsiteY0" fmla="*/ 11065 h 1176755"/>
              <a:gd name="connsiteX1" fmla="*/ 900073 w 910780"/>
              <a:gd name="connsiteY1" fmla="*/ 273531 h 1176755"/>
              <a:gd name="connsiteX2" fmla="*/ 612206 w 910780"/>
              <a:gd name="connsiteY2" fmla="*/ 603731 h 1176755"/>
              <a:gd name="connsiteX3" fmla="*/ 544473 w 910780"/>
              <a:gd name="connsiteY3" fmla="*/ 840798 h 1176755"/>
              <a:gd name="connsiteX4" fmla="*/ 586806 w 910780"/>
              <a:gd name="connsiteY4" fmla="*/ 1035531 h 1176755"/>
              <a:gd name="connsiteX5" fmla="*/ 375140 w 910780"/>
              <a:gd name="connsiteY5" fmla="*/ 1170998 h 1176755"/>
              <a:gd name="connsiteX6" fmla="*/ 171940 w 910780"/>
              <a:gd name="connsiteY6" fmla="*/ 840798 h 1176755"/>
              <a:gd name="connsiteX7" fmla="*/ 2606 w 910780"/>
              <a:gd name="connsiteY7" fmla="*/ 451331 h 1176755"/>
              <a:gd name="connsiteX8" fmla="*/ 307406 w 910780"/>
              <a:gd name="connsiteY8" fmla="*/ 281998 h 1176755"/>
              <a:gd name="connsiteX9" fmla="*/ 671473 w 910780"/>
              <a:gd name="connsiteY9" fmla="*/ 70331 h 1176755"/>
              <a:gd name="connsiteX10" fmla="*/ 832340 w 910780"/>
              <a:gd name="connsiteY10" fmla="*/ 11065 h 117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0780" h="1176755">
                <a:moveTo>
                  <a:pt x="832340" y="11065"/>
                </a:moveTo>
                <a:cubicBezTo>
                  <a:pt x="870440" y="44932"/>
                  <a:pt x="936762" y="174753"/>
                  <a:pt x="900073" y="273531"/>
                </a:cubicBezTo>
                <a:cubicBezTo>
                  <a:pt x="863384" y="372309"/>
                  <a:pt x="671473" y="509186"/>
                  <a:pt x="612206" y="603731"/>
                </a:cubicBezTo>
                <a:cubicBezTo>
                  <a:pt x="552939" y="698276"/>
                  <a:pt x="548706" y="768831"/>
                  <a:pt x="544473" y="840798"/>
                </a:cubicBezTo>
                <a:cubicBezTo>
                  <a:pt x="540240" y="912765"/>
                  <a:pt x="615028" y="980498"/>
                  <a:pt x="586806" y="1035531"/>
                </a:cubicBezTo>
                <a:cubicBezTo>
                  <a:pt x="558584" y="1090564"/>
                  <a:pt x="444284" y="1203453"/>
                  <a:pt x="375140" y="1170998"/>
                </a:cubicBezTo>
                <a:cubicBezTo>
                  <a:pt x="305996" y="1138543"/>
                  <a:pt x="234029" y="960743"/>
                  <a:pt x="171940" y="840798"/>
                </a:cubicBezTo>
                <a:cubicBezTo>
                  <a:pt x="109851" y="720853"/>
                  <a:pt x="-19972" y="544464"/>
                  <a:pt x="2606" y="451331"/>
                </a:cubicBezTo>
                <a:cubicBezTo>
                  <a:pt x="25184" y="358198"/>
                  <a:pt x="195928" y="345498"/>
                  <a:pt x="307406" y="281998"/>
                </a:cubicBezTo>
                <a:cubicBezTo>
                  <a:pt x="418884" y="218498"/>
                  <a:pt x="583984" y="112664"/>
                  <a:pt x="671473" y="70331"/>
                </a:cubicBezTo>
                <a:cubicBezTo>
                  <a:pt x="758962" y="27998"/>
                  <a:pt x="794240" y="-22802"/>
                  <a:pt x="832340" y="11065"/>
                </a:cubicBezTo>
                <a:close/>
              </a:path>
            </a:pathLst>
          </a:custGeom>
          <a:solidFill>
            <a:srgbClr val="B40E9C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931603" y="3513059"/>
            <a:ext cx="1787041" cy="1128094"/>
          </a:xfrm>
          <a:custGeom>
            <a:avLst/>
            <a:gdLst>
              <a:gd name="connsiteX0" fmla="*/ 23264 w 1787041"/>
              <a:gd name="connsiteY0" fmla="*/ 93741 h 1128094"/>
              <a:gd name="connsiteX1" fmla="*/ 438130 w 1787041"/>
              <a:gd name="connsiteY1" fmla="*/ 59874 h 1128094"/>
              <a:gd name="connsiteX2" fmla="*/ 1005397 w 1787041"/>
              <a:gd name="connsiteY2" fmla="*/ 59874 h 1128094"/>
              <a:gd name="connsiteX3" fmla="*/ 1267864 w 1787041"/>
              <a:gd name="connsiteY3" fmla="*/ 608 h 1128094"/>
              <a:gd name="connsiteX4" fmla="*/ 1699664 w 1787041"/>
              <a:gd name="connsiteY4" fmla="*/ 102208 h 1128094"/>
              <a:gd name="connsiteX5" fmla="*/ 1784330 w 1787041"/>
              <a:gd name="connsiteY5" fmla="*/ 288474 h 1128094"/>
              <a:gd name="connsiteX6" fmla="*/ 1648864 w 1787041"/>
              <a:gd name="connsiteY6" fmla="*/ 474741 h 1128094"/>
              <a:gd name="connsiteX7" fmla="*/ 1335597 w 1787041"/>
              <a:gd name="connsiteY7" fmla="*/ 771074 h 1128094"/>
              <a:gd name="connsiteX8" fmla="*/ 1090064 w 1787041"/>
              <a:gd name="connsiteY8" fmla="*/ 1042008 h 1128094"/>
              <a:gd name="connsiteX9" fmla="*/ 717530 w 1787041"/>
              <a:gd name="connsiteY9" fmla="*/ 1092808 h 1128094"/>
              <a:gd name="connsiteX10" fmla="*/ 565130 w 1787041"/>
              <a:gd name="connsiteY10" fmla="*/ 550941 h 1128094"/>
              <a:gd name="connsiteX11" fmla="*/ 201064 w 1787041"/>
              <a:gd name="connsiteY11" fmla="*/ 440874 h 1128094"/>
              <a:gd name="connsiteX12" fmla="*/ 65597 w 1787041"/>
              <a:gd name="connsiteY12" fmla="*/ 432408 h 1128094"/>
              <a:gd name="connsiteX13" fmla="*/ 23264 w 1787041"/>
              <a:gd name="connsiteY13" fmla="*/ 93741 h 11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87041" h="1128094">
                <a:moveTo>
                  <a:pt x="23264" y="93741"/>
                </a:moveTo>
                <a:cubicBezTo>
                  <a:pt x="85353" y="31652"/>
                  <a:pt x="274441" y="65518"/>
                  <a:pt x="438130" y="59874"/>
                </a:cubicBezTo>
                <a:cubicBezTo>
                  <a:pt x="601819" y="54230"/>
                  <a:pt x="867108" y="69752"/>
                  <a:pt x="1005397" y="59874"/>
                </a:cubicBezTo>
                <a:cubicBezTo>
                  <a:pt x="1143686" y="49996"/>
                  <a:pt x="1152153" y="-6448"/>
                  <a:pt x="1267864" y="608"/>
                </a:cubicBezTo>
                <a:cubicBezTo>
                  <a:pt x="1383575" y="7664"/>
                  <a:pt x="1613586" y="54230"/>
                  <a:pt x="1699664" y="102208"/>
                </a:cubicBezTo>
                <a:cubicBezTo>
                  <a:pt x="1785742" y="150186"/>
                  <a:pt x="1792797" y="226385"/>
                  <a:pt x="1784330" y="288474"/>
                </a:cubicBezTo>
                <a:cubicBezTo>
                  <a:pt x="1775863" y="350563"/>
                  <a:pt x="1723653" y="394308"/>
                  <a:pt x="1648864" y="474741"/>
                </a:cubicBezTo>
                <a:cubicBezTo>
                  <a:pt x="1574075" y="555174"/>
                  <a:pt x="1428730" y="676530"/>
                  <a:pt x="1335597" y="771074"/>
                </a:cubicBezTo>
                <a:cubicBezTo>
                  <a:pt x="1242464" y="865618"/>
                  <a:pt x="1193075" y="988386"/>
                  <a:pt x="1090064" y="1042008"/>
                </a:cubicBezTo>
                <a:cubicBezTo>
                  <a:pt x="987053" y="1095630"/>
                  <a:pt x="805019" y="1174652"/>
                  <a:pt x="717530" y="1092808"/>
                </a:cubicBezTo>
                <a:cubicBezTo>
                  <a:pt x="630041" y="1010964"/>
                  <a:pt x="651208" y="659597"/>
                  <a:pt x="565130" y="550941"/>
                </a:cubicBezTo>
                <a:cubicBezTo>
                  <a:pt x="479052" y="442285"/>
                  <a:pt x="284319" y="460629"/>
                  <a:pt x="201064" y="440874"/>
                </a:cubicBezTo>
                <a:cubicBezTo>
                  <a:pt x="117809" y="421119"/>
                  <a:pt x="90997" y="488852"/>
                  <a:pt x="65597" y="432408"/>
                </a:cubicBezTo>
                <a:cubicBezTo>
                  <a:pt x="40197" y="375964"/>
                  <a:pt x="-38825" y="155830"/>
                  <a:pt x="23264" y="93741"/>
                </a:cubicBezTo>
                <a:close/>
              </a:path>
            </a:pathLst>
          </a:custGeom>
          <a:solidFill>
            <a:srgbClr val="B40E9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784899" y="6112430"/>
            <a:ext cx="1199983" cy="672130"/>
          </a:xfrm>
          <a:custGeom>
            <a:avLst/>
            <a:gdLst>
              <a:gd name="connsiteX0" fmla="*/ 893434 w 1199983"/>
              <a:gd name="connsiteY0" fmla="*/ 161370 h 672130"/>
              <a:gd name="connsiteX1" fmla="*/ 546301 w 1199983"/>
              <a:gd name="connsiteY1" fmla="*/ 415370 h 672130"/>
              <a:gd name="connsiteX2" fmla="*/ 343101 w 1199983"/>
              <a:gd name="connsiteY2" fmla="*/ 559303 h 672130"/>
              <a:gd name="connsiteX3" fmla="*/ 4434 w 1199983"/>
              <a:gd name="connsiteY3" fmla="*/ 660903 h 672130"/>
              <a:gd name="connsiteX4" fmla="*/ 605568 w 1199983"/>
              <a:gd name="connsiteY4" fmla="*/ 652437 h 672130"/>
              <a:gd name="connsiteX5" fmla="*/ 724101 w 1199983"/>
              <a:gd name="connsiteY5" fmla="*/ 508503 h 672130"/>
              <a:gd name="connsiteX6" fmla="*/ 986568 w 1199983"/>
              <a:gd name="connsiteY6" fmla="*/ 229103 h 672130"/>
              <a:gd name="connsiteX7" fmla="*/ 1198234 w 1199983"/>
              <a:gd name="connsiteY7" fmla="*/ 503 h 672130"/>
              <a:gd name="connsiteX8" fmla="*/ 893434 w 1199983"/>
              <a:gd name="connsiteY8" fmla="*/ 161370 h 67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9983" h="672130">
                <a:moveTo>
                  <a:pt x="893434" y="161370"/>
                </a:moveTo>
                <a:cubicBezTo>
                  <a:pt x="784779" y="230514"/>
                  <a:pt x="638023" y="349048"/>
                  <a:pt x="546301" y="415370"/>
                </a:cubicBezTo>
                <a:cubicBezTo>
                  <a:pt x="454579" y="481692"/>
                  <a:pt x="433412" y="518381"/>
                  <a:pt x="343101" y="559303"/>
                </a:cubicBezTo>
                <a:cubicBezTo>
                  <a:pt x="252790" y="600225"/>
                  <a:pt x="-39311" y="645381"/>
                  <a:pt x="4434" y="660903"/>
                </a:cubicBezTo>
                <a:cubicBezTo>
                  <a:pt x="48178" y="676425"/>
                  <a:pt x="485623" y="677837"/>
                  <a:pt x="605568" y="652437"/>
                </a:cubicBezTo>
                <a:cubicBezTo>
                  <a:pt x="725512" y="627037"/>
                  <a:pt x="660601" y="579059"/>
                  <a:pt x="724101" y="508503"/>
                </a:cubicBezTo>
                <a:cubicBezTo>
                  <a:pt x="787601" y="437947"/>
                  <a:pt x="986568" y="229103"/>
                  <a:pt x="986568" y="229103"/>
                </a:cubicBezTo>
                <a:cubicBezTo>
                  <a:pt x="1065590" y="144436"/>
                  <a:pt x="1217990" y="8970"/>
                  <a:pt x="1198234" y="503"/>
                </a:cubicBezTo>
                <a:cubicBezTo>
                  <a:pt x="1178478" y="-7964"/>
                  <a:pt x="1002089" y="92226"/>
                  <a:pt x="893434" y="161370"/>
                </a:cubicBezTo>
                <a:close/>
              </a:path>
            </a:pathLst>
          </a:custGeom>
          <a:solidFill>
            <a:srgbClr val="B40E9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03" y="5334000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409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67" y="107750"/>
            <a:ext cx="3886200" cy="1470025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effectLst/>
                <a:latin typeface="CG Times" pitchFamily="18" charset="0"/>
              </a:rPr>
              <a:t>Summer</a:t>
            </a:r>
            <a:br>
              <a:rPr lang="en-US" sz="3600" b="1" dirty="0">
                <a:solidFill>
                  <a:schemeClr val="bg1"/>
                </a:solidFill>
                <a:effectLst/>
                <a:latin typeface="CG Times" pitchFamily="18" charset="0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CG Times" pitchFamily="18" charset="0"/>
              </a:rPr>
              <a:t>Structure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804" y="2465846"/>
            <a:ext cx="2802467" cy="1556104"/>
          </a:xfrm>
          <a:prstGeom prst="rect">
            <a:avLst/>
          </a:prstGeom>
          <a:solidFill>
            <a:srgbClr val="B40E9C">
              <a:alpha val="64000"/>
            </a:srgb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chemeClr val="bg1"/>
                </a:solidFill>
                <a:latin typeface="CG Times" pitchFamily="18" charset="0"/>
              </a:rPr>
              <a:t>Morning/Evening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15 to 25 feet Depth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Main Lake Points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Mid Lake Humps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1617"/>
            <a:ext cx="6086475" cy="6629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685800"/>
            <a:ext cx="6191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0924" y="685799"/>
            <a:ext cx="2676524" cy="6381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Mark’s Marine Inc.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5427" y="1732746"/>
            <a:ext cx="1131720" cy="954107"/>
          </a:xfrm>
          <a:prstGeom prst="rect">
            <a:avLst/>
          </a:prstGeom>
          <a:solidFill>
            <a:srgbClr val="B40E9C">
              <a:alpha val="34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Barker</a:t>
            </a:r>
          </a:p>
          <a:p>
            <a:pPr algn="ctr"/>
            <a:r>
              <a:rPr lang="en-US" sz="2800" dirty="0"/>
              <a:t>Flats</a:t>
            </a:r>
          </a:p>
        </p:txBody>
      </p:sp>
      <p:sp>
        <p:nvSpPr>
          <p:cNvPr id="3" name="Freeform 2"/>
          <p:cNvSpPr/>
          <p:nvPr/>
        </p:nvSpPr>
        <p:spPr>
          <a:xfrm>
            <a:off x="2995285" y="2158900"/>
            <a:ext cx="2483334" cy="2566690"/>
          </a:xfrm>
          <a:custGeom>
            <a:avLst/>
            <a:gdLst>
              <a:gd name="connsiteX0" fmla="*/ 2353664 w 2515216"/>
              <a:gd name="connsiteY0" fmla="*/ 100 h 2790176"/>
              <a:gd name="connsiteX1" fmla="*/ 2082730 w 2515216"/>
              <a:gd name="connsiteY1" fmla="*/ 177900 h 2790176"/>
              <a:gd name="connsiteX2" fmla="*/ 1684797 w 2515216"/>
              <a:gd name="connsiteY2" fmla="*/ 304900 h 2790176"/>
              <a:gd name="connsiteX3" fmla="*/ 1667864 w 2515216"/>
              <a:gd name="connsiteY3" fmla="*/ 829833 h 2790176"/>
              <a:gd name="connsiteX4" fmla="*/ 2023464 w 2515216"/>
              <a:gd name="connsiteY4" fmla="*/ 1134633 h 2790176"/>
              <a:gd name="connsiteX5" fmla="*/ 2125064 w 2515216"/>
              <a:gd name="connsiteY5" fmla="*/ 1498700 h 2790176"/>
              <a:gd name="connsiteX6" fmla="*/ 1837197 w 2515216"/>
              <a:gd name="connsiteY6" fmla="*/ 1549500 h 2790176"/>
              <a:gd name="connsiteX7" fmla="*/ 1388464 w 2515216"/>
              <a:gd name="connsiteY7" fmla="*/ 1515633 h 2790176"/>
              <a:gd name="connsiteX8" fmla="*/ 1151397 w 2515216"/>
              <a:gd name="connsiteY8" fmla="*/ 1430967 h 2790176"/>
              <a:gd name="connsiteX9" fmla="*/ 236997 w 2515216"/>
              <a:gd name="connsiteY9" fmla="*/ 1473300 h 2790176"/>
              <a:gd name="connsiteX10" fmla="*/ 33797 w 2515216"/>
              <a:gd name="connsiteY10" fmla="*/ 1718833 h 2790176"/>
              <a:gd name="connsiteX11" fmla="*/ 33797 w 2515216"/>
              <a:gd name="connsiteY11" fmla="*/ 1905100 h 2790176"/>
              <a:gd name="connsiteX12" fmla="*/ 363997 w 2515216"/>
              <a:gd name="connsiteY12" fmla="*/ 1913567 h 2790176"/>
              <a:gd name="connsiteX13" fmla="*/ 533330 w 2515216"/>
              <a:gd name="connsiteY13" fmla="*/ 2235300 h 2790176"/>
              <a:gd name="connsiteX14" fmla="*/ 643397 w 2515216"/>
              <a:gd name="connsiteY14" fmla="*/ 2565500 h 2790176"/>
              <a:gd name="connsiteX15" fmla="*/ 1134464 w 2515216"/>
              <a:gd name="connsiteY15" fmla="*/ 2777167 h 2790176"/>
              <a:gd name="connsiteX16" fmla="*/ 1498530 w 2515216"/>
              <a:gd name="connsiteY16" fmla="*/ 2184500 h 2790176"/>
              <a:gd name="connsiteX17" fmla="*/ 2141997 w 2515216"/>
              <a:gd name="connsiteY17" fmla="*/ 2040567 h 2790176"/>
              <a:gd name="connsiteX18" fmla="*/ 2455264 w 2515216"/>
              <a:gd name="connsiteY18" fmla="*/ 1642633 h 2790176"/>
              <a:gd name="connsiteX19" fmla="*/ 2370597 w 2515216"/>
              <a:gd name="connsiteY19" fmla="*/ 922967 h 2790176"/>
              <a:gd name="connsiteX20" fmla="*/ 2285930 w 2515216"/>
              <a:gd name="connsiteY20" fmla="*/ 541967 h 2790176"/>
              <a:gd name="connsiteX21" fmla="*/ 2514530 w 2515216"/>
              <a:gd name="connsiteY21" fmla="*/ 203300 h 2790176"/>
              <a:gd name="connsiteX22" fmla="*/ 2353664 w 2515216"/>
              <a:gd name="connsiteY22" fmla="*/ 100 h 2790176"/>
              <a:gd name="connsiteX0" fmla="*/ 2358377 w 2519929"/>
              <a:gd name="connsiteY0" fmla="*/ 100 h 2790176"/>
              <a:gd name="connsiteX1" fmla="*/ 2087443 w 2519929"/>
              <a:gd name="connsiteY1" fmla="*/ 177900 h 2790176"/>
              <a:gd name="connsiteX2" fmla="*/ 1689510 w 2519929"/>
              <a:gd name="connsiteY2" fmla="*/ 304900 h 2790176"/>
              <a:gd name="connsiteX3" fmla="*/ 1672577 w 2519929"/>
              <a:gd name="connsiteY3" fmla="*/ 829833 h 2790176"/>
              <a:gd name="connsiteX4" fmla="*/ 2028177 w 2519929"/>
              <a:gd name="connsiteY4" fmla="*/ 1134633 h 2790176"/>
              <a:gd name="connsiteX5" fmla="*/ 2129777 w 2519929"/>
              <a:gd name="connsiteY5" fmla="*/ 1498700 h 2790176"/>
              <a:gd name="connsiteX6" fmla="*/ 1841910 w 2519929"/>
              <a:gd name="connsiteY6" fmla="*/ 1549500 h 2790176"/>
              <a:gd name="connsiteX7" fmla="*/ 1393177 w 2519929"/>
              <a:gd name="connsiteY7" fmla="*/ 1515633 h 2790176"/>
              <a:gd name="connsiteX8" fmla="*/ 1156110 w 2519929"/>
              <a:gd name="connsiteY8" fmla="*/ 1430967 h 2790176"/>
              <a:gd name="connsiteX9" fmla="*/ 241710 w 2519929"/>
              <a:gd name="connsiteY9" fmla="*/ 1473300 h 2790176"/>
              <a:gd name="connsiteX10" fmla="*/ 38510 w 2519929"/>
              <a:gd name="connsiteY10" fmla="*/ 1718833 h 2790176"/>
              <a:gd name="connsiteX11" fmla="*/ 38510 w 2519929"/>
              <a:gd name="connsiteY11" fmla="*/ 1905100 h 2790176"/>
              <a:gd name="connsiteX12" fmla="*/ 436444 w 2519929"/>
              <a:gd name="connsiteY12" fmla="*/ 1735767 h 2790176"/>
              <a:gd name="connsiteX13" fmla="*/ 538043 w 2519929"/>
              <a:gd name="connsiteY13" fmla="*/ 2235300 h 2790176"/>
              <a:gd name="connsiteX14" fmla="*/ 648110 w 2519929"/>
              <a:gd name="connsiteY14" fmla="*/ 2565500 h 2790176"/>
              <a:gd name="connsiteX15" fmla="*/ 1139177 w 2519929"/>
              <a:gd name="connsiteY15" fmla="*/ 2777167 h 2790176"/>
              <a:gd name="connsiteX16" fmla="*/ 1503243 w 2519929"/>
              <a:gd name="connsiteY16" fmla="*/ 2184500 h 2790176"/>
              <a:gd name="connsiteX17" fmla="*/ 2146710 w 2519929"/>
              <a:gd name="connsiteY17" fmla="*/ 2040567 h 2790176"/>
              <a:gd name="connsiteX18" fmla="*/ 2459977 w 2519929"/>
              <a:gd name="connsiteY18" fmla="*/ 1642633 h 2790176"/>
              <a:gd name="connsiteX19" fmla="*/ 2375310 w 2519929"/>
              <a:gd name="connsiteY19" fmla="*/ 922967 h 2790176"/>
              <a:gd name="connsiteX20" fmla="*/ 2290643 w 2519929"/>
              <a:gd name="connsiteY20" fmla="*/ 541967 h 2790176"/>
              <a:gd name="connsiteX21" fmla="*/ 2519243 w 2519929"/>
              <a:gd name="connsiteY21" fmla="*/ 203300 h 2790176"/>
              <a:gd name="connsiteX22" fmla="*/ 2358377 w 2519929"/>
              <a:gd name="connsiteY22" fmla="*/ 100 h 2790176"/>
              <a:gd name="connsiteX0" fmla="*/ 2321782 w 2483334"/>
              <a:gd name="connsiteY0" fmla="*/ 100 h 2790176"/>
              <a:gd name="connsiteX1" fmla="*/ 2050848 w 2483334"/>
              <a:gd name="connsiteY1" fmla="*/ 177900 h 2790176"/>
              <a:gd name="connsiteX2" fmla="*/ 1652915 w 2483334"/>
              <a:gd name="connsiteY2" fmla="*/ 304900 h 2790176"/>
              <a:gd name="connsiteX3" fmla="*/ 1635982 w 2483334"/>
              <a:gd name="connsiteY3" fmla="*/ 829833 h 2790176"/>
              <a:gd name="connsiteX4" fmla="*/ 1991582 w 2483334"/>
              <a:gd name="connsiteY4" fmla="*/ 1134633 h 2790176"/>
              <a:gd name="connsiteX5" fmla="*/ 2093182 w 2483334"/>
              <a:gd name="connsiteY5" fmla="*/ 1498700 h 2790176"/>
              <a:gd name="connsiteX6" fmla="*/ 1805315 w 2483334"/>
              <a:gd name="connsiteY6" fmla="*/ 1549500 h 2790176"/>
              <a:gd name="connsiteX7" fmla="*/ 1356582 w 2483334"/>
              <a:gd name="connsiteY7" fmla="*/ 1515633 h 2790176"/>
              <a:gd name="connsiteX8" fmla="*/ 1119515 w 2483334"/>
              <a:gd name="connsiteY8" fmla="*/ 1430967 h 2790176"/>
              <a:gd name="connsiteX9" fmla="*/ 205115 w 2483334"/>
              <a:gd name="connsiteY9" fmla="*/ 1473300 h 2790176"/>
              <a:gd name="connsiteX10" fmla="*/ 1915 w 2483334"/>
              <a:gd name="connsiteY10" fmla="*/ 1718833 h 2790176"/>
              <a:gd name="connsiteX11" fmla="*/ 120448 w 2483334"/>
              <a:gd name="connsiteY11" fmla="*/ 1718833 h 2790176"/>
              <a:gd name="connsiteX12" fmla="*/ 399849 w 2483334"/>
              <a:gd name="connsiteY12" fmla="*/ 1735767 h 2790176"/>
              <a:gd name="connsiteX13" fmla="*/ 501448 w 2483334"/>
              <a:gd name="connsiteY13" fmla="*/ 2235300 h 2790176"/>
              <a:gd name="connsiteX14" fmla="*/ 611515 w 2483334"/>
              <a:gd name="connsiteY14" fmla="*/ 2565500 h 2790176"/>
              <a:gd name="connsiteX15" fmla="*/ 1102582 w 2483334"/>
              <a:gd name="connsiteY15" fmla="*/ 2777167 h 2790176"/>
              <a:gd name="connsiteX16" fmla="*/ 1466648 w 2483334"/>
              <a:gd name="connsiteY16" fmla="*/ 2184500 h 2790176"/>
              <a:gd name="connsiteX17" fmla="*/ 2110115 w 2483334"/>
              <a:gd name="connsiteY17" fmla="*/ 2040567 h 2790176"/>
              <a:gd name="connsiteX18" fmla="*/ 2423382 w 2483334"/>
              <a:gd name="connsiteY18" fmla="*/ 1642633 h 2790176"/>
              <a:gd name="connsiteX19" fmla="*/ 2338715 w 2483334"/>
              <a:gd name="connsiteY19" fmla="*/ 922967 h 2790176"/>
              <a:gd name="connsiteX20" fmla="*/ 2254048 w 2483334"/>
              <a:gd name="connsiteY20" fmla="*/ 541967 h 2790176"/>
              <a:gd name="connsiteX21" fmla="*/ 2482648 w 2483334"/>
              <a:gd name="connsiteY21" fmla="*/ 203300 h 2790176"/>
              <a:gd name="connsiteX22" fmla="*/ 2321782 w 2483334"/>
              <a:gd name="connsiteY22" fmla="*/ 100 h 2790176"/>
              <a:gd name="connsiteX0" fmla="*/ 2321782 w 2483334"/>
              <a:gd name="connsiteY0" fmla="*/ 100 h 2793703"/>
              <a:gd name="connsiteX1" fmla="*/ 2050848 w 2483334"/>
              <a:gd name="connsiteY1" fmla="*/ 177900 h 2793703"/>
              <a:gd name="connsiteX2" fmla="*/ 1652915 w 2483334"/>
              <a:gd name="connsiteY2" fmla="*/ 304900 h 2793703"/>
              <a:gd name="connsiteX3" fmla="*/ 1635982 w 2483334"/>
              <a:gd name="connsiteY3" fmla="*/ 829833 h 2793703"/>
              <a:gd name="connsiteX4" fmla="*/ 1991582 w 2483334"/>
              <a:gd name="connsiteY4" fmla="*/ 1134633 h 2793703"/>
              <a:gd name="connsiteX5" fmla="*/ 2093182 w 2483334"/>
              <a:gd name="connsiteY5" fmla="*/ 1498700 h 2793703"/>
              <a:gd name="connsiteX6" fmla="*/ 1805315 w 2483334"/>
              <a:gd name="connsiteY6" fmla="*/ 1549500 h 2793703"/>
              <a:gd name="connsiteX7" fmla="*/ 1356582 w 2483334"/>
              <a:gd name="connsiteY7" fmla="*/ 1515633 h 2793703"/>
              <a:gd name="connsiteX8" fmla="*/ 1119515 w 2483334"/>
              <a:gd name="connsiteY8" fmla="*/ 1430967 h 2793703"/>
              <a:gd name="connsiteX9" fmla="*/ 205115 w 2483334"/>
              <a:gd name="connsiteY9" fmla="*/ 1473300 h 2793703"/>
              <a:gd name="connsiteX10" fmla="*/ 1915 w 2483334"/>
              <a:gd name="connsiteY10" fmla="*/ 1718833 h 2793703"/>
              <a:gd name="connsiteX11" fmla="*/ 120448 w 2483334"/>
              <a:gd name="connsiteY11" fmla="*/ 1718833 h 2793703"/>
              <a:gd name="connsiteX12" fmla="*/ 399849 w 2483334"/>
              <a:gd name="connsiteY12" fmla="*/ 1735767 h 2793703"/>
              <a:gd name="connsiteX13" fmla="*/ 619981 w 2483334"/>
              <a:gd name="connsiteY13" fmla="*/ 1905100 h 2793703"/>
              <a:gd name="connsiteX14" fmla="*/ 611515 w 2483334"/>
              <a:gd name="connsiteY14" fmla="*/ 2565500 h 2793703"/>
              <a:gd name="connsiteX15" fmla="*/ 1102582 w 2483334"/>
              <a:gd name="connsiteY15" fmla="*/ 2777167 h 2793703"/>
              <a:gd name="connsiteX16" fmla="*/ 1466648 w 2483334"/>
              <a:gd name="connsiteY16" fmla="*/ 2184500 h 2793703"/>
              <a:gd name="connsiteX17" fmla="*/ 2110115 w 2483334"/>
              <a:gd name="connsiteY17" fmla="*/ 2040567 h 2793703"/>
              <a:gd name="connsiteX18" fmla="*/ 2423382 w 2483334"/>
              <a:gd name="connsiteY18" fmla="*/ 1642633 h 2793703"/>
              <a:gd name="connsiteX19" fmla="*/ 2338715 w 2483334"/>
              <a:gd name="connsiteY19" fmla="*/ 922967 h 2793703"/>
              <a:gd name="connsiteX20" fmla="*/ 2254048 w 2483334"/>
              <a:gd name="connsiteY20" fmla="*/ 541967 h 2793703"/>
              <a:gd name="connsiteX21" fmla="*/ 2482648 w 2483334"/>
              <a:gd name="connsiteY21" fmla="*/ 203300 h 2793703"/>
              <a:gd name="connsiteX22" fmla="*/ 2321782 w 2483334"/>
              <a:gd name="connsiteY22" fmla="*/ 100 h 2793703"/>
              <a:gd name="connsiteX0" fmla="*/ 2321782 w 2483334"/>
              <a:gd name="connsiteY0" fmla="*/ 100 h 2777198"/>
              <a:gd name="connsiteX1" fmla="*/ 2050848 w 2483334"/>
              <a:gd name="connsiteY1" fmla="*/ 177900 h 2777198"/>
              <a:gd name="connsiteX2" fmla="*/ 1652915 w 2483334"/>
              <a:gd name="connsiteY2" fmla="*/ 304900 h 2777198"/>
              <a:gd name="connsiteX3" fmla="*/ 1635982 w 2483334"/>
              <a:gd name="connsiteY3" fmla="*/ 829833 h 2777198"/>
              <a:gd name="connsiteX4" fmla="*/ 1991582 w 2483334"/>
              <a:gd name="connsiteY4" fmla="*/ 1134633 h 2777198"/>
              <a:gd name="connsiteX5" fmla="*/ 2093182 w 2483334"/>
              <a:gd name="connsiteY5" fmla="*/ 1498700 h 2777198"/>
              <a:gd name="connsiteX6" fmla="*/ 1805315 w 2483334"/>
              <a:gd name="connsiteY6" fmla="*/ 1549500 h 2777198"/>
              <a:gd name="connsiteX7" fmla="*/ 1356582 w 2483334"/>
              <a:gd name="connsiteY7" fmla="*/ 1515633 h 2777198"/>
              <a:gd name="connsiteX8" fmla="*/ 1119515 w 2483334"/>
              <a:gd name="connsiteY8" fmla="*/ 1430967 h 2777198"/>
              <a:gd name="connsiteX9" fmla="*/ 205115 w 2483334"/>
              <a:gd name="connsiteY9" fmla="*/ 1473300 h 2777198"/>
              <a:gd name="connsiteX10" fmla="*/ 1915 w 2483334"/>
              <a:gd name="connsiteY10" fmla="*/ 1718833 h 2777198"/>
              <a:gd name="connsiteX11" fmla="*/ 120448 w 2483334"/>
              <a:gd name="connsiteY11" fmla="*/ 1718833 h 2777198"/>
              <a:gd name="connsiteX12" fmla="*/ 399849 w 2483334"/>
              <a:gd name="connsiteY12" fmla="*/ 1735767 h 2777198"/>
              <a:gd name="connsiteX13" fmla="*/ 619981 w 2483334"/>
              <a:gd name="connsiteY13" fmla="*/ 1905100 h 2777198"/>
              <a:gd name="connsiteX14" fmla="*/ 670782 w 2483334"/>
              <a:gd name="connsiteY14" fmla="*/ 2209900 h 2777198"/>
              <a:gd name="connsiteX15" fmla="*/ 1102582 w 2483334"/>
              <a:gd name="connsiteY15" fmla="*/ 2777167 h 2777198"/>
              <a:gd name="connsiteX16" fmla="*/ 1466648 w 2483334"/>
              <a:gd name="connsiteY16" fmla="*/ 2184500 h 2777198"/>
              <a:gd name="connsiteX17" fmla="*/ 2110115 w 2483334"/>
              <a:gd name="connsiteY17" fmla="*/ 2040567 h 2777198"/>
              <a:gd name="connsiteX18" fmla="*/ 2423382 w 2483334"/>
              <a:gd name="connsiteY18" fmla="*/ 1642633 h 2777198"/>
              <a:gd name="connsiteX19" fmla="*/ 2338715 w 2483334"/>
              <a:gd name="connsiteY19" fmla="*/ 922967 h 2777198"/>
              <a:gd name="connsiteX20" fmla="*/ 2254048 w 2483334"/>
              <a:gd name="connsiteY20" fmla="*/ 541967 h 2777198"/>
              <a:gd name="connsiteX21" fmla="*/ 2482648 w 2483334"/>
              <a:gd name="connsiteY21" fmla="*/ 203300 h 2777198"/>
              <a:gd name="connsiteX22" fmla="*/ 2321782 w 2483334"/>
              <a:gd name="connsiteY22" fmla="*/ 100 h 2777198"/>
              <a:gd name="connsiteX0" fmla="*/ 2321782 w 2483334"/>
              <a:gd name="connsiteY0" fmla="*/ 100 h 2514763"/>
              <a:gd name="connsiteX1" fmla="*/ 2050848 w 2483334"/>
              <a:gd name="connsiteY1" fmla="*/ 177900 h 2514763"/>
              <a:gd name="connsiteX2" fmla="*/ 1652915 w 2483334"/>
              <a:gd name="connsiteY2" fmla="*/ 304900 h 2514763"/>
              <a:gd name="connsiteX3" fmla="*/ 1635982 w 2483334"/>
              <a:gd name="connsiteY3" fmla="*/ 829833 h 2514763"/>
              <a:gd name="connsiteX4" fmla="*/ 1991582 w 2483334"/>
              <a:gd name="connsiteY4" fmla="*/ 1134633 h 2514763"/>
              <a:gd name="connsiteX5" fmla="*/ 2093182 w 2483334"/>
              <a:gd name="connsiteY5" fmla="*/ 1498700 h 2514763"/>
              <a:gd name="connsiteX6" fmla="*/ 1805315 w 2483334"/>
              <a:gd name="connsiteY6" fmla="*/ 1549500 h 2514763"/>
              <a:gd name="connsiteX7" fmla="*/ 1356582 w 2483334"/>
              <a:gd name="connsiteY7" fmla="*/ 1515633 h 2514763"/>
              <a:gd name="connsiteX8" fmla="*/ 1119515 w 2483334"/>
              <a:gd name="connsiteY8" fmla="*/ 1430967 h 2514763"/>
              <a:gd name="connsiteX9" fmla="*/ 205115 w 2483334"/>
              <a:gd name="connsiteY9" fmla="*/ 1473300 h 2514763"/>
              <a:gd name="connsiteX10" fmla="*/ 1915 w 2483334"/>
              <a:gd name="connsiteY10" fmla="*/ 1718833 h 2514763"/>
              <a:gd name="connsiteX11" fmla="*/ 120448 w 2483334"/>
              <a:gd name="connsiteY11" fmla="*/ 1718833 h 2514763"/>
              <a:gd name="connsiteX12" fmla="*/ 399849 w 2483334"/>
              <a:gd name="connsiteY12" fmla="*/ 1735767 h 2514763"/>
              <a:gd name="connsiteX13" fmla="*/ 619981 w 2483334"/>
              <a:gd name="connsiteY13" fmla="*/ 1905100 h 2514763"/>
              <a:gd name="connsiteX14" fmla="*/ 670782 w 2483334"/>
              <a:gd name="connsiteY14" fmla="*/ 2209900 h 2514763"/>
              <a:gd name="connsiteX15" fmla="*/ 933249 w 2483334"/>
              <a:gd name="connsiteY15" fmla="*/ 2514700 h 2514763"/>
              <a:gd name="connsiteX16" fmla="*/ 1466648 w 2483334"/>
              <a:gd name="connsiteY16" fmla="*/ 2184500 h 2514763"/>
              <a:gd name="connsiteX17" fmla="*/ 2110115 w 2483334"/>
              <a:gd name="connsiteY17" fmla="*/ 2040567 h 2514763"/>
              <a:gd name="connsiteX18" fmla="*/ 2423382 w 2483334"/>
              <a:gd name="connsiteY18" fmla="*/ 1642633 h 2514763"/>
              <a:gd name="connsiteX19" fmla="*/ 2338715 w 2483334"/>
              <a:gd name="connsiteY19" fmla="*/ 922967 h 2514763"/>
              <a:gd name="connsiteX20" fmla="*/ 2254048 w 2483334"/>
              <a:gd name="connsiteY20" fmla="*/ 541967 h 2514763"/>
              <a:gd name="connsiteX21" fmla="*/ 2482648 w 2483334"/>
              <a:gd name="connsiteY21" fmla="*/ 203300 h 2514763"/>
              <a:gd name="connsiteX22" fmla="*/ 2321782 w 2483334"/>
              <a:gd name="connsiteY22" fmla="*/ 100 h 2514763"/>
              <a:gd name="connsiteX0" fmla="*/ 2321782 w 2483334"/>
              <a:gd name="connsiteY0" fmla="*/ 100 h 2565553"/>
              <a:gd name="connsiteX1" fmla="*/ 2050848 w 2483334"/>
              <a:gd name="connsiteY1" fmla="*/ 177900 h 2565553"/>
              <a:gd name="connsiteX2" fmla="*/ 1652915 w 2483334"/>
              <a:gd name="connsiteY2" fmla="*/ 304900 h 2565553"/>
              <a:gd name="connsiteX3" fmla="*/ 1635982 w 2483334"/>
              <a:gd name="connsiteY3" fmla="*/ 829833 h 2565553"/>
              <a:gd name="connsiteX4" fmla="*/ 1991582 w 2483334"/>
              <a:gd name="connsiteY4" fmla="*/ 1134633 h 2565553"/>
              <a:gd name="connsiteX5" fmla="*/ 2093182 w 2483334"/>
              <a:gd name="connsiteY5" fmla="*/ 1498700 h 2565553"/>
              <a:gd name="connsiteX6" fmla="*/ 1805315 w 2483334"/>
              <a:gd name="connsiteY6" fmla="*/ 1549500 h 2565553"/>
              <a:gd name="connsiteX7" fmla="*/ 1356582 w 2483334"/>
              <a:gd name="connsiteY7" fmla="*/ 1515633 h 2565553"/>
              <a:gd name="connsiteX8" fmla="*/ 1119515 w 2483334"/>
              <a:gd name="connsiteY8" fmla="*/ 1430967 h 2565553"/>
              <a:gd name="connsiteX9" fmla="*/ 205115 w 2483334"/>
              <a:gd name="connsiteY9" fmla="*/ 1473300 h 2565553"/>
              <a:gd name="connsiteX10" fmla="*/ 1915 w 2483334"/>
              <a:gd name="connsiteY10" fmla="*/ 1718833 h 2565553"/>
              <a:gd name="connsiteX11" fmla="*/ 120448 w 2483334"/>
              <a:gd name="connsiteY11" fmla="*/ 1718833 h 2565553"/>
              <a:gd name="connsiteX12" fmla="*/ 399849 w 2483334"/>
              <a:gd name="connsiteY12" fmla="*/ 1735767 h 2565553"/>
              <a:gd name="connsiteX13" fmla="*/ 619981 w 2483334"/>
              <a:gd name="connsiteY13" fmla="*/ 1905100 h 2565553"/>
              <a:gd name="connsiteX14" fmla="*/ 670782 w 2483334"/>
              <a:gd name="connsiteY14" fmla="*/ 2209900 h 2565553"/>
              <a:gd name="connsiteX15" fmla="*/ 789315 w 2483334"/>
              <a:gd name="connsiteY15" fmla="*/ 2565500 h 2565553"/>
              <a:gd name="connsiteX16" fmla="*/ 1466648 w 2483334"/>
              <a:gd name="connsiteY16" fmla="*/ 2184500 h 2565553"/>
              <a:gd name="connsiteX17" fmla="*/ 2110115 w 2483334"/>
              <a:gd name="connsiteY17" fmla="*/ 2040567 h 2565553"/>
              <a:gd name="connsiteX18" fmla="*/ 2423382 w 2483334"/>
              <a:gd name="connsiteY18" fmla="*/ 1642633 h 2565553"/>
              <a:gd name="connsiteX19" fmla="*/ 2338715 w 2483334"/>
              <a:gd name="connsiteY19" fmla="*/ 922967 h 2565553"/>
              <a:gd name="connsiteX20" fmla="*/ 2254048 w 2483334"/>
              <a:gd name="connsiteY20" fmla="*/ 541967 h 2565553"/>
              <a:gd name="connsiteX21" fmla="*/ 2482648 w 2483334"/>
              <a:gd name="connsiteY21" fmla="*/ 203300 h 2565553"/>
              <a:gd name="connsiteX22" fmla="*/ 2321782 w 2483334"/>
              <a:gd name="connsiteY22" fmla="*/ 100 h 2565553"/>
              <a:gd name="connsiteX0" fmla="*/ 2321782 w 2483334"/>
              <a:gd name="connsiteY0" fmla="*/ 100 h 2566690"/>
              <a:gd name="connsiteX1" fmla="*/ 2050848 w 2483334"/>
              <a:gd name="connsiteY1" fmla="*/ 177900 h 2566690"/>
              <a:gd name="connsiteX2" fmla="*/ 1652915 w 2483334"/>
              <a:gd name="connsiteY2" fmla="*/ 304900 h 2566690"/>
              <a:gd name="connsiteX3" fmla="*/ 1635982 w 2483334"/>
              <a:gd name="connsiteY3" fmla="*/ 829833 h 2566690"/>
              <a:gd name="connsiteX4" fmla="*/ 1991582 w 2483334"/>
              <a:gd name="connsiteY4" fmla="*/ 1134633 h 2566690"/>
              <a:gd name="connsiteX5" fmla="*/ 2093182 w 2483334"/>
              <a:gd name="connsiteY5" fmla="*/ 1498700 h 2566690"/>
              <a:gd name="connsiteX6" fmla="*/ 1805315 w 2483334"/>
              <a:gd name="connsiteY6" fmla="*/ 1549500 h 2566690"/>
              <a:gd name="connsiteX7" fmla="*/ 1356582 w 2483334"/>
              <a:gd name="connsiteY7" fmla="*/ 1515633 h 2566690"/>
              <a:gd name="connsiteX8" fmla="*/ 1119515 w 2483334"/>
              <a:gd name="connsiteY8" fmla="*/ 1430967 h 2566690"/>
              <a:gd name="connsiteX9" fmla="*/ 205115 w 2483334"/>
              <a:gd name="connsiteY9" fmla="*/ 1473300 h 2566690"/>
              <a:gd name="connsiteX10" fmla="*/ 1915 w 2483334"/>
              <a:gd name="connsiteY10" fmla="*/ 1718833 h 2566690"/>
              <a:gd name="connsiteX11" fmla="*/ 120448 w 2483334"/>
              <a:gd name="connsiteY11" fmla="*/ 1718833 h 2566690"/>
              <a:gd name="connsiteX12" fmla="*/ 399849 w 2483334"/>
              <a:gd name="connsiteY12" fmla="*/ 1735767 h 2566690"/>
              <a:gd name="connsiteX13" fmla="*/ 619981 w 2483334"/>
              <a:gd name="connsiteY13" fmla="*/ 1905100 h 2566690"/>
              <a:gd name="connsiteX14" fmla="*/ 670782 w 2483334"/>
              <a:gd name="connsiteY14" fmla="*/ 2209900 h 2566690"/>
              <a:gd name="connsiteX15" fmla="*/ 789315 w 2483334"/>
              <a:gd name="connsiteY15" fmla="*/ 2565500 h 2566690"/>
              <a:gd name="connsiteX16" fmla="*/ 1280381 w 2483334"/>
              <a:gd name="connsiteY16" fmla="*/ 2082900 h 2566690"/>
              <a:gd name="connsiteX17" fmla="*/ 2110115 w 2483334"/>
              <a:gd name="connsiteY17" fmla="*/ 2040567 h 2566690"/>
              <a:gd name="connsiteX18" fmla="*/ 2423382 w 2483334"/>
              <a:gd name="connsiteY18" fmla="*/ 1642633 h 2566690"/>
              <a:gd name="connsiteX19" fmla="*/ 2338715 w 2483334"/>
              <a:gd name="connsiteY19" fmla="*/ 922967 h 2566690"/>
              <a:gd name="connsiteX20" fmla="*/ 2254048 w 2483334"/>
              <a:gd name="connsiteY20" fmla="*/ 541967 h 2566690"/>
              <a:gd name="connsiteX21" fmla="*/ 2482648 w 2483334"/>
              <a:gd name="connsiteY21" fmla="*/ 203300 h 2566690"/>
              <a:gd name="connsiteX22" fmla="*/ 2321782 w 2483334"/>
              <a:gd name="connsiteY22" fmla="*/ 100 h 2566690"/>
              <a:gd name="connsiteX0" fmla="*/ 2321782 w 2483334"/>
              <a:gd name="connsiteY0" fmla="*/ 100 h 2566690"/>
              <a:gd name="connsiteX1" fmla="*/ 2050848 w 2483334"/>
              <a:gd name="connsiteY1" fmla="*/ 177900 h 2566690"/>
              <a:gd name="connsiteX2" fmla="*/ 1652915 w 2483334"/>
              <a:gd name="connsiteY2" fmla="*/ 304900 h 2566690"/>
              <a:gd name="connsiteX3" fmla="*/ 1635982 w 2483334"/>
              <a:gd name="connsiteY3" fmla="*/ 829833 h 2566690"/>
              <a:gd name="connsiteX4" fmla="*/ 1991582 w 2483334"/>
              <a:gd name="connsiteY4" fmla="*/ 1134633 h 2566690"/>
              <a:gd name="connsiteX5" fmla="*/ 2093182 w 2483334"/>
              <a:gd name="connsiteY5" fmla="*/ 1498700 h 2566690"/>
              <a:gd name="connsiteX6" fmla="*/ 1805315 w 2483334"/>
              <a:gd name="connsiteY6" fmla="*/ 1549500 h 2566690"/>
              <a:gd name="connsiteX7" fmla="*/ 1356582 w 2483334"/>
              <a:gd name="connsiteY7" fmla="*/ 1515633 h 2566690"/>
              <a:gd name="connsiteX8" fmla="*/ 1119515 w 2483334"/>
              <a:gd name="connsiteY8" fmla="*/ 1430967 h 2566690"/>
              <a:gd name="connsiteX9" fmla="*/ 205115 w 2483334"/>
              <a:gd name="connsiteY9" fmla="*/ 1473300 h 2566690"/>
              <a:gd name="connsiteX10" fmla="*/ 1915 w 2483334"/>
              <a:gd name="connsiteY10" fmla="*/ 1718833 h 2566690"/>
              <a:gd name="connsiteX11" fmla="*/ 120448 w 2483334"/>
              <a:gd name="connsiteY11" fmla="*/ 1718833 h 2566690"/>
              <a:gd name="connsiteX12" fmla="*/ 399849 w 2483334"/>
              <a:gd name="connsiteY12" fmla="*/ 1735767 h 2566690"/>
              <a:gd name="connsiteX13" fmla="*/ 619981 w 2483334"/>
              <a:gd name="connsiteY13" fmla="*/ 1905100 h 2566690"/>
              <a:gd name="connsiteX14" fmla="*/ 670782 w 2483334"/>
              <a:gd name="connsiteY14" fmla="*/ 2209900 h 2566690"/>
              <a:gd name="connsiteX15" fmla="*/ 789315 w 2483334"/>
              <a:gd name="connsiteY15" fmla="*/ 2565500 h 2566690"/>
              <a:gd name="connsiteX16" fmla="*/ 1280381 w 2483334"/>
              <a:gd name="connsiteY16" fmla="*/ 2082900 h 2566690"/>
              <a:gd name="connsiteX17" fmla="*/ 1746048 w 2483334"/>
              <a:gd name="connsiteY17" fmla="*/ 1828900 h 2566690"/>
              <a:gd name="connsiteX18" fmla="*/ 2423382 w 2483334"/>
              <a:gd name="connsiteY18" fmla="*/ 1642633 h 2566690"/>
              <a:gd name="connsiteX19" fmla="*/ 2338715 w 2483334"/>
              <a:gd name="connsiteY19" fmla="*/ 922967 h 2566690"/>
              <a:gd name="connsiteX20" fmla="*/ 2254048 w 2483334"/>
              <a:gd name="connsiteY20" fmla="*/ 541967 h 2566690"/>
              <a:gd name="connsiteX21" fmla="*/ 2482648 w 2483334"/>
              <a:gd name="connsiteY21" fmla="*/ 203300 h 2566690"/>
              <a:gd name="connsiteX22" fmla="*/ 2321782 w 2483334"/>
              <a:gd name="connsiteY22" fmla="*/ 100 h 2566690"/>
              <a:gd name="connsiteX0" fmla="*/ 2321782 w 2483334"/>
              <a:gd name="connsiteY0" fmla="*/ 100 h 2566690"/>
              <a:gd name="connsiteX1" fmla="*/ 2050848 w 2483334"/>
              <a:gd name="connsiteY1" fmla="*/ 177900 h 2566690"/>
              <a:gd name="connsiteX2" fmla="*/ 1652915 w 2483334"/>
              <a:gd name="connsiteY2" fmla="*/ 304900 h 2566690"/>
              <a:gd name="connsiteX3" fmla="*/ 1635982 w 2483334"/>
              <a:gd name="connsiteY3" fmla="*/ 829833 h 2566690"/>
              <a:gd name="connsiteX4" fmla="*/ 1991582 w 2483334"/>
              <a:gd name="connsiteY4" fmla="*/ 1134633 h 2566690"/>
              <a:gd name="connsiteX5" fmla="*/ 2093182 w 2483334"/>
              <a:gd name="connsiteY5" fmla="*/ 1498700 h 2566690"/>
              <a:gd name="connsiteX6" fmla="*/ 1805315 w 2483334"/>
              <a:gd name="connsiteY6" fmla="*/ 1549500 h 2566690"/>
              <a:gd name="connsiteX7" fmla="*/ 1356582 w 2483334"/>
              <a:gd name="connsiteY7" fmla="*/ 1515633 h 2566690"/>
              <a:gd name="connsiteX8" fmla="*/ 1119515 w 2483334"/>
              <a:gd name="connsiteY8" fmla="*/ 1430967 h 2566690"/>
              <a:gd name="connsiteX9" fmla="*/ 205115 w 2483334"/>
              <a:gd name="connsiteY9" fmla="*/ 1473300 h 2566690"/>
              <a:gd name="connsiteX10" fmla="*/ 1915 w 2483334"/>
              <a:gd name="connsiteY10" fmla="*/ 1718833 h 2566690"/>
              <a:gd name="connsiteX11" fmla="*/ 120448 w 2483334"/>
              <a:gd name="connsiteY11" fmla="*/ 1718833 h 2566690"/>
              <a:gd name="connsiteX12" fmla="*/ 399849 w 2483334"/>
              <a:gd name="connsiteY12" fmla="*/ 1735767 h 2566690"/>
              <a:gd name="connsiteX13" fmla="*/ 619981 w 2483334"/>
              <a:gd name="connsiteY13" fmla="*/ 1905100 h 2566690"/>
              <a:gd name="connsiteX14" fmla="*/ 670782 w 2483334"/>
              <a:gd name="connsiteY14" fmla="*/ 2209900 h 2566690"/>
              <a:gd name="connsiteX15" fmla="*/ 789315 w 2483334"/>
              <a:gd name="connsiteY15" fmla="*/ 2565500 h 2566690"/>
              <a:gd name="connsiteX16" fmla="*/ 1280381 w 2483334"/>
              <a:gd name="connsiteY16" fmla="*/ 2082900 h 2566690"/>
              <a:gd name="connsiteX17" fmla="*/ 1746048 w 2483334"/>
              <a:gd name="connsiteY17" fmla="*/ 1828900 h 2566690"/>
              <a:gd name="connsiteX18" fmla="*/ 2220182 w 2483334"/>
              <a:gd name="connsiteY18" fmla="*/ 1811966 h 2566690"/>
              <a:gd name="connsiteX19" fmla="*/ 2338715 w 2483334"/>
              <a:gd name="connsiteY19" fmla="*/ 922967 h 2566690"/>
              <a:gd name="connsiteX20" fmla="*/ 2254048 w 2483334"/>
              <a:gd name="connsiteY20" fmla="*/ 541967 h 2566690"/>
              <a:gd name="connsiteX21" fmla="*/ 2482648 w 2483334"/>
              <a:gd name="connsiteY21" fmla="*/ 203300 h 2566690"/>
              <a:gd name="connsiteX22" fmla="*/ 2321782 w 2483334"/>
              <a:gd name="connsiteY22" fmla="*/ 100 h 2566690"/>
              <a:gd name="connsiteX0" fmla="*/ 2321782 w 2483334"/>
              <a:gd name="connsiteY0" fmla="*/ 100 h 2566690"/>
              <a:gd name="connsiteX1" fmla="*/ 2050848 w 2483334"/>
              <a:gd name="connsiteY1" fmla="*/ 177900 h 2566690"/>
              <a:gd name="connsiteX2" fmla="*/ 1652915 w 2483334"/>
              <a:gd name="connsiteY2" fmla="*/ 304900 h 2566690"/>
              <a:gd name="connsiteX3" fmla="*/ 1635982 w 2483334"/>
              <a:gd name="connsiteY3" fmla="*/ 829833 h 2566690"/>
              <a:gd name="connsiteX4" fmla="*/ 1991582 w 2483334"/>
              <a:gd name="connsiteY4" fmla="*/ 1134633 h 2566690"/>
              <a:gd name="connsiteX5" fmla="*/ 2093182 w 2483334"/>
              <a:gd name="connsiteY5" fmla="*/ 1498700 h 2566690"/>
              <a:gd name="connsiteX6" fmla="*/ 1805315 w 2483334"/>
              <a:gd name="connsiteY6" fmla="*/ 1549500 h 2566690"/>
              <a:gd name="connsiteX7" fmla="*/ 1356582 w 2483334"/>
              <a:gd name="connsiteY7" fmla="*/ 1515633 h 2566690"/>
              <a:gd name="connsiteX8" fmla="*/ 1119515 w 2483334"/>
              <a:gd name="connsiteY8" fmla="*/ 1430967 h 2566690"/>
              <a:gd name="connsiteX9" fmla="*/ 205115 w 2483334"/>
              <a:gd name="connsiteY9" fmla="*/ 1473300 h 2566690"/>
              <a:gd name="connsiteX10" fmla="*/ 1915 w 2483334"/>
              <a:gd name="connsiteY10" fmla="*/ 1718833 h 2566690"/>
              <a:gd name="connsiteX11" fmla="*/ 120448 w 2483334"/>
              <a:gd name="connsiteY11" fmla="*/ 1718833 h 2566690"/>
              <a:gd name="connsiteX12" fmla="*/ 399849 w 2483334"/>
              <a:gd name="connsiteY12" fmla="*/ 1735767 h 2566690"/>
              <a:gd name="connsiteX13" fmla="*/ 619981 w 2483334"/>
              <a:gd name="connsiteY13" fmla="*/ 1905100 h 2566690"/>
              <a:gd name="connsiteX14" fmla="*/ 670782 w 2483334"/>
              <a:gd name="connsiteY14" fmla="*/ 2209900 h 2566690"/>
              <a:gd name="connsiteX15" fmla="*/ 789315 w 2483334"/>
              <a:gd name="connsiteY15" fmla="*/ 2565500 h 2566690"/>
              <a:gd name="connsiteX16" fmla="*/ 1280381 w 2483334"/>
              <a:gd name="connsiteY16" fmla="*/ 2082900 h 2566690"/>
              <a:gd name="connsiteX17" fmla="*/ 1746048 w 2483334"/>
              <a:gd name="connsiteY17" fmla="*/ 1828900 h 2566690"/>
              <a:gd name="connsiteX18" fmla="*/ 2220182 w 2483334"/>
              <a:gd name="connsiteY18" fmla="*/ 1811966 h 2566690"/>
              <a:gd name="connsiteX19" fmla="*/ 2338715 w 2483334"/>
              <a:gd name="connsiteY19" fmla="*/ 922967 h 2566690"/>
              <a:gd name="connsiteX20" fmla="*/ 2186315 w 2483334"/>
              <a:gd name="connsiteY20" fmla="*/ 922967 h 2566690"/>
              <a:gd name="connsiteX21" fmla="*/ 2254048 w 2483334"/>
              <a:gd name="connsiteY21" fmla="*/ 541967 h 2566690"/>
              <a:gd name="connsiteX22" fmla="*/ 2482648 w 2483334"/>
              <a:gd name="connsiteY22" fmla="*/ 203300 h 2566690"/>
              <a:gd name="connsiteX23" fmla="*/ 2321782 w 2483334"/>
              <a:gd name="connsiteY23" fmla="*/ 100 h 2566690"/>
              <a:gd name="connsiteX0" fmla="*/ 2321782 w 2483334"/>
              <a:gd name="connsiteY0" fmla="*/ 100 h 2566690"/>
              <a:gd name="connsiteX1" fmla="*/ 2050848 w 2483334"/>
              <a:gd name="connsiteY1" fmla="*/ 177900 h 2566690"/>
              <a:gd name="connsiteX2" fmla="*/ 1652915 w 2483334"/>
              <a:gd name="connsiteY2" fmla="*/ 304900 h 2566690"/>
              <a:gd name="connsiteX3" fmla="*/ 1635982 w 2483334"/>
              <a:gd name="connsiteY3" fmla="*/ 829833 h 2566690"/>
              <a:gd name="connsiteX4" fmla="*/ 1991582 w 2483334"/>
              <a:gd name="connsiteY4" fmla="*/ 1134633 h 2566690"/>
              <a:gd name="connsiteX5" fmla="*/ 2093182 w 2483334"/>
              <a:gd name="connsiteY5" fmla="*/ 1498700 h 2566690"/>
              <a:gd name="connsiteX6" fmla="*/ 1805315 w 2483334"/>
              <a:gd name="connsiteY6" fmla="*/ 1549500 h 2566690"/>
              <a:gd name="connsiteX7" fmla="*/ 1356582 w 2483334"/>
              <a:gd name="connsiteY7" fmla="*/ 1515633 h 2566690"/>
              <a:gd name="connsiteX8" fmla="*/ 1119515 w 2483334"/>
              <a:gd name="connsiteY8" fmla="*/ 1430967 h 2566690"/>
              <a:gd name="connsiteX9" fmla="*/ 205115 w 2483334"/>
              <a:gd name="connsiteY9" fmla="*/ 1473300 h 2566690"/>
              <a:gd name="connsiteX10" fmla="*/ 1915 w 2483334"/>
              <a:gd name="connsiteY10" fmla="*/ 1718833 h 2566690"/>
              <a:gd name="connsiteX11" fmla="*/ 120448 w 2483334"/>
              <a:gd name="connsiteY11" fmla="*/ 1718833 h 2566690"/>
              <a:gd name="connsiteX12" fmla="*/ 399849 w 2483334"/>
              <a:gd name="connsiteY12" fmla="*/ 1735767 h 2566690"/>
              <a:gd name="connsiteX13" fmla="*/ 619981 w 2483334"/>
              <a:gd name="connsiteY13" fmla="*/ 1905100 h 2566690"/>
              <a:gd name="connsiteX14" fmla="*/ 670782 w 2483334"/>
              <a:gd name="connsiteY14" fmla="*/ 2209900 h 2566690"/>
              <a:gd name="connsiteX15" fmla="*/ 789315 w 2483334"/>
              <a:gd name="connsiteY15" fmla="*/ 2565500 h 2566690"/>
              <a:gd name="connsiteX16" fmla="*/ 1280381 w 2483334"/>
              <a:gd name="connsiteY16" fmla="*/ 2082900 h 2566690"/>
              <a:gd name="connsiteX17" fmla="*/ 1746048 w 2483334"/>
              <a:gd name="connsiteY17" fmla="*/ 1828900 h 2566690"/>
              <a:gd name="connsiteX18" fmla="*/ 2220182 w 2483334"/>
              <a:gd name="connsiteY18" fmla="*/ 1811966 h 2566690"/>
              <a:gd name="connsiteX19" fmla="*/ 2406449 w 2483334"/>
              <a:gd name="connsiteY19" fmla="*/ 1388634 h 2566690"/>
              <a:gd name="connsiteX20" fmla="*/ 2186315 w 2483334"/>
              <a:gd name="connsiteY20" fmla="*/ 922967 h 2566690"/>
              <a:gd name="connsiteX21" fmla="*/ 2254048 w 2483334"/>
              <a:gd name="connsiteY21" fmla="*/ 541967 h 2566690"/>
              <a:gd name="connsiteX22" fmla="*/ 2482648 w 2483334"/>
              <a:gd name="connsiteY22" fmla="*/ 203300 h 2566690"/>
              <a:gd name="connsiteX23" fmla="*/ 2321782 w 2483334"/>
              <a:gd name="connsiteY23" fmla="*/ 100 h 2566690"/>
              <a:gd name="connsiteX0" fmla="*/ 2321782 w 2483334"/>
              <a:gd name="connsiteY0" fmla="*/ 100 h 2566690"/>
              <a:gd name="connsiteX1" fmla="*/ 2050848 w 2483334"/>
              <a:gd name="connsiteY1" fmla="*/ 177900 h 2566690"/>
              <a:gd name="connsiteX2" fmla="*/ 1652915 w 2483334"/>
              <a:gd name="connsiteY2" fmla="*/ 304900 h 2566690"/>
              <a:gd name="connsiteX3" fmla="*/ 1635982 w 2483334"/>
              <a:gd name="connsiteY3" fmla="*/ 829833 h 2566690"/>
              <a:gd name="connsiteX4" fmla="*/ 1991582 w 2483334"/>
              <a:gd name="connsiteY4" fmla="*/ 1134633 h 2566690"/>
              <a:gd name="connsiteX5" fmla="*/ 2093182 w 2483334"/>
              <a:gd name="connsiteY5" fmla="*/ 1498700 h 2566690"/>
              <a:gd name="connsiteX6" fmla="*/ 1805315 w 2483334"/>
              <a:gd name="connsiteY6" fmla="*/ 1549500 h 2566690"/>
              <a:gd name="connsiteX7" fmla="*/ 1356582 w 2483334"/>
              <a:gd name="connsiteY7" fmla="*/ 1515633 h 2566690"/>
              <a:gd name="connsiteX8" fmla="*/ 1119515 w 2483334"/>
              <a:gd name="connsiteY8" fmla="*/ 1430967 h 2566690"/>
              <a:gd name="connsiteX9" fmla="*/ 205115 w 2483334"/>
              <a:gd name="connsiteY9" fmla="*/ 1473300 h 2566690"/>
              <a:gd name="connsiteX10" fmla="*/ 1915 w 2483334"/>
              <a:gd name="connsiteY10" fmla="*/ 1718833 h 2566690"/>
              <a:gd name="connsiteX11" fmla="*/ 120448 w 2483334"/>
              <a:gd name="connsiteY11" fmla="*/ 1718833 h 2566690"/>
              <a:gd name="connsiteX12" fmla="*/ 399849 w 2483334"/>
              <a:gd name="connsiteY12" fmla="*/ 1735767 h 2566690"/>
              <a:gd name="connsiteX13" fmla="*/ 619981 w 2483334"/>
              <a:gd name="connsiteY13" fmla="*/ 1905100 h 2566690"/>
              <a:gd name="connsiteX14" fmla="*/ 670782 w 2483334"/>
              <a:gd name="connsiteY14" fmla="*/ 2209900 h 2566690"/>
              <a:gd name="connsiteX15" fmla="*/ 789315 w 2483334"/>
              <a:gd name="connsiteY15" fmla="*/ 2565500 h 2566690"/>
              <a:gd name="connsiteX16" fmla="*/ 1280381 w 2483334"/>
              <a:gd name="connsiteY16" fmla="*/ 2082900 h 2566690"/>
              <a:gd name="connsiteX17" fmla="*/ 1746048 w 2483334"/>
              <a:gd name="connsiteY17" fmla="*/ 1828900 h 2566690"/>
              <a:gd name="connsiteX18" fmla="*/ 2220182 w 2483334"/>
              <a:gd name="connsiteY18" fmla="*/ 1811966 h 2566690"/>
              <a:gd name="connsiteX19" fmla="*/ 2406449 w 2483334"/>
              <a:gd name="connsiteY19" fmla="*/ 1388634 h 2566690"/>
              <a:gd name="connsiteX20" fmla="*/ 1983115 w 2483334"/>
              <a:gd name="connsiteY20" fmla="*/ 770567 h 2566690"/>
              <a:gd name="connsiteX21" fmla="*/ 2254048 w 2483334"/>
              <a:gd name="connsiteY21" fmla="*/ 541967 h 2566690"/>
              <a:gd name="connsiteX22" fmla="*/ 2482648 w 2483334"/>
              <a:gd name="connsiteY22" fmla="*/ 203300 h 2566690"/>
              <a:gd name="connsiteX23" fmla="*/ 2321782 w 2483334"/>
              <a:gd name="connsiteY23" fmla="*/ 100 h 256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83334" h="2566690">
                <a:moveTo>
                  <a:pt x="2321782" y="100"/>
                </a:moveTo>
                <a:cubicBezTo>
                  <a:pt x="2249815" y="-4133"/>
                  <a:pt x="2162326" y="127100"/>
                  <a:pt x="2050848" y="177900"/>
                </a:cubicBezTo>
                <a:cubicBezTo>
                  <a:pt x="1939370" y="228700"/>
                  <a:pt x="1722059" y="196245"/>
                  <a:pt x="1652915" y="304900"/>
                </a:cubicBezTo>
                <a:cubicBezTo>
                  <a:pt x="1583771" y="413555"/>
                  <a:pt x="1579537" y="691544"/>
                  <a:pt x="1635982" y="829833"/>
                </a:cubicBezTo>
                <a:cubicBezTo>
                  <a:pt x="1692426" y="968122"/>
                  <a:pt x="1915382" y="1023155"/>
                  <a:pt x="1991582" y="1134633"/>
                </a:cubicBezTo>
                <a:cubicBezTo>
                  <a:pt x="2067782" y="1246111"/>
                  <a:pt x="2124226" y="1429556"/>
                  <a:pt x="2093182" y="1498700"/>
                </a:cubicBezTo>
                <a:cubicBezTo>
                  <a:pt x="2062138" y="1567844"/>
                  <a:pt x="1928082" y="1546678"/>
                  <a:pt x="1805315" y="1549500"/>
                </a:cubicBezTo>
                <a:cubicBezTo>
                  <a:pt x="1682548" y="1552322"/>
                  <a:pt x="1470882" y="1535389"/>
                  <a:pt x="1356582" y="1515633"/>
                </a:cubicBezTo>
                <a:cubicBezTo>
                  <a:pt x="1242282" y="1495877"/>
                  <a:pt x="1311426" y="1438022"/>
                  <a:pt x="1119515" y="1430967"/>
                </a:cubicBezTo>
                <a:cubicBezTo>
                  <a:pt x="927604" y="1423912"/>
                  <a:pt x="391382" y="1425322"/>
                  <a:pt x="205115" y="1473300"/>
                </a:cubicBezTo>
                <a:cubicBezTo>
                  <a:pt x="18848" y="1521278"/>
                  <a:pt x="16026" y="1677911"/>
                  <a:pt x="1915" y="1718833"/>
                </a:cubicBezTo>
                <a:cubicBezTo>
                  <a:pt x="-12196" y="1759755"/>
                  <a:pt x="54126" y="1716011"/>
                  <a:pt x="120448" y="1718833"/>
                </a:cubicBezTo>
                <a:cubicBezTo>
                  <a:pt x="186770" y="1721655"/>
                  <a:pt x="316594" y="1704723"/>
                  <a:pt x="399849" y="1735767"/>
                </a:cubicBezTo>
                <a:cubicBezTo>
                  <a:pt x="483104" y="1766811"/>
                  <a:pt x="574826" y="1826078"/>
                  <a:pt x="619981" y="1905100"/>
                </a:cubicBezTo>
                <a:cubicBezTo>
                  <a:pt x="665136" y="1984122"/>
                  <a:pt x="642560" y="2099833"/>
                  <a:pt x="670782" y="2209900"/>
                </a:cubicBezTo>
                <a:cubicBezTo>
                  <a:pt x="699004" y="2319967"/>
                  <a:pt x="687715" y="2586667"/>
                  <a:pt x="789315" y="2565500"/>
                </a:cubicBezTo>
                <a:cubicBezTo>
                  <a:pt x="890915" y="2544333"/>
                  <a:pt x="1120926" y="2205667"/>
                  <a:pt x="1280381" y="2082900"/>
                </a:cubicBezTo>
                <a:cubicBezTo>
                  <a:pt x="1439837" y="1960133"/>
                  <a:pt x="1589415" y="1874056"/>
                  <a:pt x="1746048" y="1828900"/>
                </a:cubicBezTo>
                <a:cubicBezTo>
                  <a:pt x="1902681" y="1783744"/>
                  <a:pt x="2110115" y="1885344"/>
                  <a:pt x="2220182" y="1811966"/>
                </a:cubicBezTo>
                <a:cubicBezTo>
                  <a:pt x="2330249" y="1738588"/>
                  <a:pt x="2445960" y="1562201"/>
                  <a:pt x="2406449" y="1388634"/>
                </a:cubicBezTo>
                <a:cubicBezTo>
                  <a:pt x="2366938" y="1215068"/>
                  <a:pt x="1997226" y="834067"/>
                  <a:pt x="1983115" y="770567"/>
                </a:cubicBezTo>
                <a:cubicBezTo>
                  <a:pt x="1969004" y="707067"/>
                  <a:pt x="2230059" y="650623"/>
                  <a:pt x="2254048" y="541967"/>
                </a:cubicBezTo>
                <a:cubicBezTo>
                  <a:pt x="2278037" y="433312"/>
                  <a:pt x="2472770" y="292200"/>
                  <a:pt x="2482648" y="203300"/>
                </a:cubicBezTo>
                <a:cubicBezTo>
                  <a:pt x="2492526" y="114400"/>
                  <a:pt x="2393749" y="4333"/>
                  <a:pt x="2321782" y="100"/>
                </a:cubicBezTo>
                <a:close/>
              </a:path>
            </a:pathLst>
          </a:custGeom>
          <a:solidFill>
            <a:srgbClr val="B40E9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5933969" y="5515421"/>
            <a:ext cx="688097" cy="597512"/>
          </a:xfrm>
          <a:custGeom>
            <a:avLst/>
            <a:gdLst>
              <a:gd name="connsiteX0" fmla="*/ 458364 w 688097"/>
              <a:gd name="connsiteY0" fmla="*/ 21779 h 597512"/>
              <a:gd name="connsiteX1" fmla="*/ 153564 w 688097"/>
              <a:gd name="connsiteY1" fmla="*/ 21779 h 597512"/>
              <a:gd name="connsiteX2" fmla="*/ 1164 w 688097"/>
              <a:gd name="connsiteY2" fmla="*/ 250379 h 597512"/>
              <a:gd name="connsiteX3" fmla="*/ 102764 w 688097"/>
              <a:gd name="connsiteY3" fmla="*/ 445112 h 597512"/>
              <a:gd name="connsiteX4" fmla="*/ 432964 w 688097"/>
              <a:gd name="connsiteY4" fmla="*/ 597512 h 597512"/>
              <a:gd name="connsiteX5" fmla="*/ 678498 w 688097"/>
              <a:gd name="connsiteY5" fmla="*/ 445112 h 597512"/>
              <a:gd name="connsiteX6" fmla="*/ 619231 w 688097"/>
              <a:gd name="connsiteY6" fmla="*/ 131846 h 597512"/>
              <a:gd name="connsiteX7" fmla="*/ 458364 w 688097"/>
              <a:gd name="connsiteY7" fmla="*/ 21779 h 59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8097" h="597512">
                <a:moveTo>
                  <a:pt x="458364" y="21779"/>
                </a:moveTo>
                <a:cubicBezTo>
                  <a:pt x="380753" y="3435"/>
                  <a:pt x="229764" y="-16321"/>
                  <a:pt x="153564" y="21779"/>
                </a:cubicBezTo>
                <a:cubicBezTo>
                  <a:pt x="77364" y="59879"/>
                  <a:pt x="9631" y="179824"/>
                  <a:pt x="1164" y="250379"/>
                </a:cubicBezTo>
                <a:cubicBezTo>
                  <a:pt x="-7303" y="320935"/>
                  <a:pt x="30797" y="387257"/>
                  <a:pt x="102764" y="445112"/>
                </a:cubicBezTo>
                <a:cubicBezTo>
                  <a:pt x="174731" y="502967"/>
                  <a:pt x="337008" y="597512"/>
                  <a:pt x="432964" y="597512"/>
                </a:cubicBezTo>
                <a:cubicBezTo>
                  <a:pt x="528920" y="597512"/>
                  <a:pt x="647454" y="522723"/>
                  <a:pt x="678498" y="445112"/>
                </a:cubicBezTo>
                <a:cubicBezTo>
                  <a:pt x="709542" y="367501"/>
                  <a:pt x="658742" y="200990"/>
                  <a:pt x="619231" y="131846"/>
                </a:cubicBezTo>
                <a:cubicBezTo>
                  <a:pt x="579720" y="62702"/>
                  <a:pt x="535975" y="40123"/>
                  <a:pt x="458364" y="21779"/>
                </a:cubicBezTo>
                <a:close/>
              </a:path>
            </a:pathLst>
          </a:custGeom>
          <a:solidFill>
            <a:srgbClr val="B40E9C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531" y="4149551"/>
            <a:ext cx="2802467" cy="1152077"/>
          </a:xfrm>
          <a:prstGeom prst="rect">
            <a:avLst/>
          </a:prstGeom>
          <a:solidFill>
            <a:srgbClr val="FFC000">
              <a:alpha val="64000"/>
            </a:srgb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chemeClr val="bg1"/>
                </a:solidFill>
                <a:latin typeface="CG Times" pitchFamily="18" charset="0"/>
              </a:rPr>
              <a:t>Bright Hours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25 to 35 feet Depth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Steep Breaks</a:t>
            </a:r>
          </a:p>
          <a:p>
            <a:pPr algn="l"/>
            <a:endParaRPr lang="en-US" sz="2400" b="1" dirty="0">
              <a:latin typeface="CG Times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189220" y="3962227"/>
            <a:ext cx="1738153" cy="1126563"/>
          </a:xfrm>
          <a:custGeom>
            <a:avLst/>
            <a:gdLst>
              <a:gd name="connsiteX0" fmla="*/ 76030 w 1838950"/>
              <a:gd name="connsiteY0" fmla="*/ 34826 h 1187852"/>
              <a:gd name="connsiteX1" fmla="*/ 313096 w 1838950"/>
              <a:gd name="connsiteY1" fmla="*/ 51760 h 1187852"/>
              <a:gd name="connsiteX2" fmla="*/ 643296 w 1838950"/>
              <a:gd name="connsiteY2" fmla="*/ 271893 h 1187852"/>
              <a:gd name="connsiteX3" fmla="*/ 1075096 w 1838950"/>
              <a:gd name="connsiteY3" fmla="*/ 492026 h 1187852"/>
              <a:gd name="connsiteX4" fmla="*/ 1320630 w 1838950"/>
              <a:gd name="connsiteY4" fmla="*/ 559760 h 1187852"/>
              <a:gd name="connsiteX5" fmla="*/ 1710096 w 1838950"/>
              <a:gd name="connsiteY5" fmla="*/ 652893 h 1187852"/>
              <a:gd name="connsiteX6" fmla="*/ 1837096 w 1838950"/>
              <a:gd name="connsiteY6" fmla="*/ 881493 h 1187852"/>
              <a:gd name="connsiteX7" fmla="*/ 1633896 w 1838950"/>
              <a:gd name="connsiteY7" fmla="*/ 1177826 h 1187852"/>
              <a:gd name="connsiteX8" fmla="*/ 998896 w 1838950"/>
              <a:gd name="connsiteY8" fmla="*/ 1093160 h 1187852"/>
              <a:gd name="connsiteX9" fmla="*/ 355430 w 1838950"/>
              <a:gd name="connsiteY9" fmla="*/ 847626 h 1187852"/>
              <a:gd name="connsiteX10" fmla="*/ 16763 w 1838950"/>
              <a:gd name="connsiteY10" fmla="*/ 458160 h 1187852"/>
              <a:gd name="connsiteX11" fmla="*/ 76030 w 1838950"/>
              <a:gd name="connsiteY11" fmla="*/ 34826 h 1187852"/>
              <a:gd name="connsiteX0" fmla="*/ 76030 w 1838950"/>
              <a:gd name="connsiteY0" fmla="*/ 40883 h 1193909"/>
              <a:gd name="connsiteX1" fmla="*/ 313096 w 1838950"/>
              <a:gd name="connsiteY1" fmla="*/ 57817 h 1193909"/>
              <a:gd name="connsiteX2" fmla="*/ 651763 w 1838950"/>
              <a:gd name="connsiteY2" fmla="*/ 404950 h 1193909"/>
              <a:gd name="connsiteX3" fmla="*/ 1075096 w 1838950"/>
              <a:gd name="connsiteY3" fmla="*/ 498083 h 1193909"/>
              <a:gd name="connsiteX4" fmla="*/ 1320630 w 1838950"/>
              <a:gd name="connsiteY4" fmla="*/ 565817 h 1193909"/>
              <a:gd name="connsiteX5" fmla="*/ 1710096 w 1838950"/>
              <a:gd name="connsiteY5" fmla="*/ 658950 h 1193909"/>
              <a:gd name="connsiteX6" fmla="*/ 1837096 w 1838950"/>
              <a:gd name="connsiteY6" fmla="*/ 887550 h 1193909"/>
              <a:gd name="connsiteX7" fmla="*/ 1633896 w 1838950"/>
              <a:gd name="connsiteY7" fmla="*/ 1183883 h 1193909"/>
              <a:gd name="connsiteX8" fmla="*/ 998896 w 1838950"/>
              <a:gd name="connsiteY8" fmla="*/ 1099217 h 1193909"/>
              <a:gd name="connsiteX9" fmla="*/ 355430 w 1838950"/>
              <a:gd name="connsiteY9" fmla="*/ 853683 h 1193909"/>
              <a:gd name="connsiteX10" fmla="*/ 16763 w 1838950"/>
              <a:gd name="connsiteY10" fmla="*/ 464217 h 1193909"/>
              <a:gd name="connsiteX11" fmla="*/ 76030 w 1838950"/>
              <a:gd name="connsiteY11" fmla="*/ 40883 h 1193909"/>
              <a:gd name="connsiteX0" fmla="*/ 80914 w 1843834"/>
              <a:gd name="connsiteY0" fmla="*/ 95399 h 1248425"/>
              <a:gd name="connsiteX1" fmla="*/ 478847 w 1843834"/>
              <a:gd name="connsiteY1" fmla="*/ 27666 h 1248425"/>
              <a:gd name="connsiteX2" fmla="*/ 656647 w 1843834"/>
              <a:gd name="connsiteY2" fmla="*/ 459466 h 1248425"/>
              <a:gd name="connsiteX3" fmla="*/ 1079980 w 1843834"/>
              <a:gd name="connsiteY3" fmla="*/ 552599 h 1248425"/>
              <a:gd name="connsiteX4" fmla="*/ 1325514 w 1843834"/>
              <a:gd name="connsiteY4" fmla="*/ 620333 h 1248425"/>
              <a:gd name="connsiteX5" fmla="*/ 1714980 w 1843834"/>
              <a:gd name="connsiteY5" fmla="*/ 713466 h 1248425"/>
              <a:gd name="connsiteX6" fmla="*/ 1841980 w 1843834"/>
              <a:gd name="connsiteY6" fmla="*/ 942066 h 1248425"/>
              <a:gd name="connsiteX7" fmla="*/ 1638780 w 1843834"/>
              <a:gd name="connsiteY7" fmla="*/ 1238399 h 1248425"/>
              <a:gd name="connsiteX8" fmla="*/ 1003780 w 1843834"/>
              <a:gd name="connsiteY8" fmla="*/ 1153733 h 1248425"/>
              <a:gd name="connsiteX9" fmla="*/ 360314 w 1843834"/>
              <a:gd name="connsiteY9" fmla="*/ 908199 h 1248425"/>
              <a:gd name="connsiteX10" fmla="*/ 21647 w 1843834"/>
              <a:gd name="connsiteY10" fmla="*/ 518733 h 1248425"/>
              <a:gd name="connsiteX11" fmla="*/ 80914 w 1843834"/>
              <a:gd name="connsiteY11" fmla="*/ 95399 h 1248425"/>
              <a:gd name="connsiteX0" fmla="*/ 213616 w 1824136"/>
              <a:gd name="connsiteY0" fmla="*/ 45800 h 1300426"/>
              <a:gd name="connsiteX1" fmla="*/ 459149 w 1824136"/>
              <a:gd name="connsiteY1" fmla="*/ 79667 h 1300426"/>
              <a:gd name="connsiteX2" fmla="*/ 636949 w 1824136"/>
              <a:gd name="connsiteY2" fmla="*/ 511467 h 1300426"/>
              <a:gd name="connsiteX3" fmla="*/ 1060282 w 1824136"/>
              <a:gd name="connsiteY3" fmla="*/ 604600 h 1300426"/>
              <a:gd name="connsiteX4" fmla="*/ 1305816 w 1824136"/>
              <a:gd name="connsiteY4" fmla="*/ 672334 h 1300426"/>
              <a:gd name="connsiteX5" fmla="*/ 1695282 w 1824136"/>
              <a:gd name="connsiteY5" fmla="*/ 765467 h 1300426"/>
              <a:gd name="connsiteX6" fmla="*/ 1822282 w 1824136"/>
              <a:gd name="connsiteY6" fmla="*/ 994067 h 1300426"/>
              <a:gd name="connsiteX7" fmla="*/ 1619082 w 1824136"/>
              <a:gd name="connsiteY7" fmla="*/ 1290400 h 1300426"/>
              <a:gd name="connsiteX8" fmla="*/ 984082 w 1824136"/>
              <a:gd name="connsiteY8" fmla="*/ 1205734 h 1300426"/>
              <a:gd name="connsiteX9" fmla="*/ 340616 w 1824136"/>
              <a:gd name="connsiteY9" fmla="*/ 960200 h 1300426"/>
              <a:gd name="connsiteX10" fmla="*/ 1949 w 1824136"/>
              <a:gd name="connsiteY10" fmla="*/ 570734 h 1300426"/>
              <a:gd name="connsiteX11" fmla="*/ 213616 w 1824136"/>
              <a:gd name="connsiteY11" fmla="*/ 45800 h 1300426"/>
              <a:gd name="connsiteX0" fmla="*/ 23847 w 1634367"/>
              <a:gd name="connsiteY0" fmla="*/ 32450 h 1287076"/>
              <a:gd name="connsiteX1" fmla="*/ 269380 w 1634367"/>
              <a:gd name="connsiteY1" fmla="*/ 66317 h 1287076"/>
              <a:gd name="connsiteX2" fmla="*/ 447180 w 1634367"/>
              <a:gd name="connsiteY2" fmla="*/ 498117 h 1287076"/>
              <a:gd name="connsiteX3" fmla="*/ 870513 w 1634367"/>
              <a:gd name="connsiteY3" fmla="*/ 591250 h 1287076"/>
              <a:gd name="connsiteX4" fmla="*/ 1116047 w 1634367"/>
              <a:gd name="connsiteY4" fmla="*/ 658984 h 1287076"/>
              <a:gd name="connsiteX5" fmla="*/ 1505513 w 1634367"/>
              <a:gd name="connsiteY5" fmla="*/ 752117 h 1287076"/>
              <a:gd name="connsiteX6" fmla="*/ 1632513 w 1634367"/>
              <a:gd name="connsiteY6" fmla="*/ 980717 h 1287076"/>
              <a:gd name="connsiteX7" fmla="*/ 1429313 w 1634367"/>
              <a:gd name="connsiteY7" fmla="*/ 1277050 h 1287076"/>
              <a:gd name="connsiteX8" fmla="*/ 794313 w 1634367"/>
              <a:gd name="connsiteY8" fmla="*/ 1192384 h 1287076"/>
              <a:gd name="connsiteX9" fmla="*/ 150847 w 1634367"/>
              <a:gd name="connsiteY9" fmla="*/ 946850 h 1287076"/>
              <a:gd name="connsiteX10" fmla="*/ 23846 w 1634367"/>
              <a:gd name="connsiteY10" fmla="*/ 371117 h 1287076"/>
              <a:gd name="connsiteX11" fmla="*/ 23847 w 1634367"/>
              <a:gd name="connsiteY11" fmla="*/ 32450 h 1287076"/>
              <a:gd name="connsiteX0" fmla="*/ 34495 w 1645015"/>
              <a:gd name="connsiteY0" fmla="*/ 32450 h 1290844"/>
              <a:gd name="connsiteX1" fmla="*/ 280028 w 1645015"/>
              <a:gd name="connsiteY1" fmla="*/ 66317 h 1290844"/>
              <a:gd name="connsiteX2" fmla="*/ 457828 w 1645015"/>
              <a:gd name="connsiteY2" fmla="*/ 498117 h 1290844"/>
              <a:gd name="connsiteX3" fmla="*/ 881161 w 1645015"/>
              <a:gd name="connsiteY3" fmla="*/ 591250 h 1290844"/>
              <a:gd name="connsiteX4" fmla="*/ 1126695 w 1645015"/>
              <a:gd name="connsiteY4" fmla="*/ 658984 h 1290844"/>
              <a:gd name="connsiteX5" fmla="*/ 1516161 w 1645015"/>
              <a:gd name="connsiteY5" fmla="*/ 752117 h 1290844"/>
              <a:gd name="connsiteX6" fmla="*/ 1643161 w 1645015"/>
              <a:gd name="connsiteY6" fmla="*/ 980717 h 1290844"/>
              <a:gd name="connsiteX7" fmla="*/ 1439961 w 1645015"/>
              <a:gd name="connsiteY7" fmla="*/ 1277050 h 1290844"/>
              <a:gd name="connsiteX8" fmla="*/ 804961 w 1645015"/>
              <a:gd name="connsiteY8" fmla="*/ 1192384 h 1290844"/>
              <a:gd name="connsiteX9" fmla="*/ 339295 w 1645015"/>
              <a:gd name="connsiteY9" fmla="*/ 760583 h 1290844"/>
              <a:gd name="connsiteX10" fmla="*/ 34494 w 1645015"/>
              <a:gd name="connsiteY10" fmla="*/ 371117 h 1290844"/>
              <a:gd name="connsiteX11" fmla="*/ 34495 w 1645015"/>
              <a:gd name="connsiteY11" fmla="*/ 32450 h 1290844"/>
              <a:gd name="connsiteX0" fmla="*/ 34495 w 1645015"/>
              <a:gd name="connsiteY0" fmla="*/ 32450 h 1280975"/>
              <a:gd name="connsiteX1" fmla="*/ 280028 w 1645015"/>
              <a:gd name="connsiteY1" fmla="*/ 66317 h 1280975"/>
              <a:gd name="connsiteX2" fmla="*/ 457828 w 1645015"/>
              <a:gd name="connsiteY2" fmla="*/ 498117 h 1280975"/>
              <a:gd name="connsiteX3" fmla="*/ 881161 w 1645015"/>
              <a:gd name="connsiteY3" fmla="*/ 591250 h 1280975"/>
              <a:gd name="connsiteX4" fmla="*/ 1126695 w 1645015"/>
              <a:gd name="connsiteY4" fmla="*/ 658984 h 1280975"/>
              <a:gd name="connsiteX5" fmla="*/ 1516161 w 1645015"/>
              <a:gd name="connsiteY5" fmla="*/ 752117 h 1280975"/>
              <a:gd name="connsiteX6" fmla="*/ 1643161 w 1645015"/>
              <a:gd name="connsiteY6" fmla="*/ 980717 h 1280975"/>
              <a:gd name="connsiteX7" fmla="*/ 1439961 w 1645015"/>
              <a:gd name="connsiteY7" fmla="*/ 1277050 h 1280975"/>
              <a:gd name="connsiteX8" fmla="*/ 804961 w 1645015"/>
              <a:gd name="connsiteY8" fmla="*/ 1124651 h 1280975"/>
              <a:gd name="connsiteX9" fmla="*/ 339295 w 1645015"/>
              <a:gd name="connsiteY9" fmla="*/ 760583 h 1280975"/>
              <a:gd name="connsiteX10" fmla="*/ 34494 w 1645015"/>
              <a:gd name="connsiteY10" fmla="*/ 371117 h 1280975"/>
              <a:gd name="connsiteX11" fmla="*/ 34495 w 1645015"/>
              <a:gd name="connsiteY11" fmla="*/ 32450 h 1280975"/>
              <a:gd name="connsiteX0" fmla="*/ 34495 w 1645015"/>
              <a:gd name="connsiteY0" fmla="*/ 32450 h 1280975"/>
              <a:gd name="connsiteX1" fmla="*/ 280028 w 1645015"/>
              <a:gd name="connsiteY1" fmla="*/ 66317 h 1280975"/>
              <a:gd name="connsiteX2" fmla="*/ 457828 w 1645015"/>
              <a:gd name="connsiteY2" fmla="*/ 498117 h 1280975"/>
              <a:gd name="connsiteX3" fmla="*/ 559428 w 1645015"/>
              <a:gd name="connsiteY3" fmla="*/ 684383 h 1280975"/>
              <a:gd name="connsiteX4" fmla="*/ 1126695 w 1645015"/>
              <a:gd name="connsiteY4" fmla="*/ 658984 h 1280975"/>
              <a:gd name="connsiteX5" fmla="*/ 1516161 w 1645015"/>
              <a:gd name="connsiteY5" fmla="*/ 752117 h 1280975"/>
              <a:gd name="connsiteX6" fmla="*/ 1643161 w 1645015"/>
              <a:gd name="connsiteY6" fmla="*/ 980717 h 1280975"/>
              <a:gd name="connsiteX7" fmla="*/ 1439961 w 1645015"/>
              <a:gd name="connsiteY7" fmla="*/ 1277050 h 1280975"/>
              <a:gd name="connsiteX8" fmla="*/ 804961 w 1645015"/>
              <a:gd name="connsiteY8" fmla="*/ 1124651 h 1280975"/>
              <a:gd name="connsiteX9" fmla="*/ 339295 w 1645015"/>
              <a:gd name="connsiteY9" fmla="*/ 760583 h 1280975"/>
              <a:gd name="connsiteX10" fmla="*/ 34494 w 1645015"/>
              <a:gd name="connsiteY10" fmla="*/ 371117 h 1280975"/>
              <a:gd name="connsiteX11" fmla="*/ 34495 w 1645015"/>
              <a:gd name="connsiteY11" fmla="*/ 32450 h 1280975"/>
              <a:gd name="connsiteX0" fmla="*/ 34495 w 1645975"/>
              <a:gd name="connsiteY0" fmla="*/ 32450 h 1280975"/>
              <a:gd name="connsiteX1" fmla="*/ 280028 w 1645975"/>
              <a:gd name="connsiteY1" fmla="*/ 66317 h 1280975"/>
              <a:gd name="connsiteX2" fmla="*/ 457828 w 1645975"/>
              <a:gd name="connsiteY2" fmla="*/ 498117 h 1280975"/>
              <a:gd name="connsiteX3" fmla="*/ 559428 w 1645975"/>
              <a:gd name="connsiteY3" fmla="*/ 684383 h 1280975"/>
              <a:gd name="connsiteX4" fmla="*/ 974295 w 1645975"/>
              <a:gd name="connsiteY4" fmla="*/ 853718 h 1280975"/>
              <a:gd name="connsiteX5" fmla="*/ 1516161 w 1645975"/>
              <a:gd name="connsiteY5" fmla="*/ 752117 h 1280975"/>
              <a:gd name="connsiteX6" fmla="*/ 1643161 w 1645975"/>
              <a:gd name="connsiteY6" fmla="*/ 980717 h 1280975"/>
              <a:gd name="connsiteX7" fmla="*/ 1439961 w 1645975"/>
              <a:gd name="connsiteY7" fmla="*/ 1277050 h 1280975"/>
              <a:gd name="connsiteX8" fmla="*/ 804961 w 1645975"/>
              <a:gd name="connsiteY8" fmla="*/ 1124651 h 1280975"/>
              <a:gd name="connsiteX9" fmla="*/ 339295 w 1645975"/>
              <a:gd name="connsiteY9" fmla="*/ 760583 h 1280975"/>
              <a:gd name="connsiteX10" fmla="*/ 34494 w 1645975"/>
              <a:gd name="connsiteY10" fmla="*/ 371117 h 1280975"/>
              <a:gd name="connsiteX11" fmla="*/ 34495 w 1645975"/>
              <a:gd name="connsiteY11" fmla="*/ 32450 h 1280975"/>
              <a:gd name="connsiteX0" fmla="*/ 34495 w 1653061"/>
              <a:gd name="connsiteY0" fmla="*/ 32450 h 1280975"/>
              <a:gd name="connsiteX1" fmla="*/ 280028 w 1653061"/>
              <a:gd name="connsiteY1" fmla="*/ 66317 h 1280975"/>
              <a:gd name="connsiteX2" fmla="*/ 457828 w 1653061"/>
              <a:gd name="connsiteY2" fmla="*/ 498117 h 1280975"/>
              <a:gd name="connsiteX3" fmla="*/ 559428 w 1653061"/>
              <a:gd name="connsiteY3" fmla="*/ 684383 h 1280975"/>
              <a:gd name="connsiteX4" fmla="*/ 974295 w 1653061"/>
              <a:gd name="connsiteY4" fmla="*/ 853718 h 1280975"/>
              <a:gd name="connsiteX5" fmla="*/ 1177494 w 1653061"/>
              <a:gd name="connsiteY5" fmla="*/ 328783 h 1280975"/>
              <a:gd name="connsiteX6" fmla="*/ 1643161 w 1653061"/>
              <a:gd name="connsiteY6" fmla="*/ 980717 h 1280975"/>
              <a:gd name="connsiteX7" fmla="*/ 1439961 w 1653061"/>
              <a:gd name="connsiteY7" fmla="*/ 1277050 h 1280975"/>
              <a:gd name="connsiteX8" fmla="*/ 804961 w 1653061"/>
              <a:gd name="connsiteY8" fmla="*/ 1124651 h 1280975"/>
              <a:gd name="connsiteX9" fmla="*/ 339295 w 1653061"/>
              <a:gd name="connsiteY9" fmla="*/ 760583 h 1280975"/>
              <a:gd name="connsiteX10" fmla="*/ 34494 w 1653061"/>
              <a:gd name="connsiteY10" fmla="*/ 371117 h 1280975"/>
              <a:gd name="connsiteX11" fmla="*/ 34495 w 1653061"/>
              <a:gd name="connsiteY11" fmla="*/ 32450 h 1280975"/>
              <a:gd name="connsiteX0" fmla="*/ 34495 w 1653061"/>
              <a:gd name="connsiteY0" fmla="*/ 32450 h 1128595"/>
              <a:gd name="connsiteX1" fmla="*/ 280028 w 1653061"/>
              <a:gd name="connsiteY1" fmla="*/ 66317 h 1128595"/>
              <a:gd name="connsiteX2" fmla="*/ 457828 w 1653061"/>
              <a:gd name="connsiteY2" fmla="*/ 498117 h 1128595"/>
              <a:gd name="connsiteX3" fmla="*/ 559428 w 1653061"/>
              <a:gd name="connsiteY3" fmla="*/ 684383 h 1128595"/>
              <a:gd name="connsiteX4" fmla="*/ 974295 w 1653061"/>
              <a:gd name="connsiteY4" fmla="*/ 853718 h 1128595"/>
              <a:gd name="connsiteX5" fmla="*/ 1177494 w 1653061"/>
              <a:gd name="connsiteY5" fmla="*/ 328783 h 1128595"/>
              <a:gd name="connsiteX6" fmla="*/ 1643161 w 1653061"/>
              <a:gd name="connsiteY6" fmla="*/ 980717 h 1128595"/>
              <a:gd name="connsiteX7" fmla="*/ 1439961 w 1653061"/>
              <a:gd name="connsiteY7" fmla="*/ 955317 h 1128595"/>
              <a:gd name="connsiteX8" fmla="*/ 804961 w 1653061"/>
              <a:gd name="connsiteY8" fmla="*/ 1124651 h 1128595"/>
              <a:gd name="connsiteX9" fmla="*/ 339295 w 1653061"/>
              <a:gd name="connsiteY9" fmla="*/ 760583 h 1128595"/>
              <a:gd name="connsiteX10" fmla="*/ 34494 w 1653061"/>
              <a:gd name="connsiteY10" fmla="*/ 371117 h 1128595"/>
              <a:gd name="connsiteX11" fmla="*/ 34495 w 1653061"/>
              <a:gd name="connsiteY11" fmla="*/ 32450 h 1128595"/>
              <a:gd name="connsiteX0" fmla="*/ 34495 w 1742818"/>
              <a:gd name="connsiteY0" fmla="*/ 32450 h 1132309"/>
              <a:gd name="connsiteX1" fmla="*/ 280028 w 1742818"/>
              <a:gd name="connsiteY1" fmla="*/ 66317 h 1132309"/>
              <a:gd name="connsiteX2" fmla="*/ 457828 w 1742818"/>
              <a:gd name="connsiteY2" fmla="*/ 498117 h 1132309"/>
              <a:gd name="connsiteX3" fmla="*/ 559428 w 1742818"/>
              <a:gd name="connsiteY3" fmla="*/ 684383 h 1132309"/>
              <a:gd name="connsiteX4" fmla="*/ 974295 w 1742818"/>
              <a:gd name="connsiteY4" fmla="*/ 853718 h 1132309"/>
              <a:gd name="connsiteX5" fmla="*/ 1177494 w 1742818"/>
              <a:gd name="connsiteY5" fmla="*/ 328783 h 1132309"/>
              <a:gd name="connsiteX6" fmla="*/ 1736294 w 1742818"/>
              <a:gd name="connsiteY6" fmla="*/ 354184 h 1132309"/>
              <a:gd name="connsiteX7" fmla="*/ 1439961 w 1742818"/>
              <a:gd name="connsiteY7" fmla="*/ 955317 h 1132309"/>
              <a:gd name="connsiteX8" fmla="*/ 804961 w 1742818"/>
              <a:gd name="connsiteY8" fmla="*/ 1124651 h 1132309"/>
              <a:gd name="connsiteX9" fmla="*/ 339295 w 1742818"/>
              <a:gd name="connsiteY9" fmla="*/ 760583 h 1132309"/>
              <a:gd name="connsiteX10" fmla="*/ 34494 w 1742818"/>
              <a:gd name="connsiteY10" fmla="*/ 371117 h 1132309"/>
              <a:gd name="connsiteX11" fmla="*/ 34495 w 1742818"/>
              <a:gd name="connsiteY11" fmla="*/ 32450 h 1132309"/>
              <a:gd name="connsiteX0" fmla="*/ 34495 w 1738153"/>
              <a:gd name="connsiteY0" fmla="*/ 32450 h 1126563"/>
              <a:gd name="connsiteX1" fmla="*/ 280028 w 1738153"/>
              <a:gd name="connsiteY1" fmla="*/ 66317 h 1126563"/>
              <a:gd name="connsiteX2" fmla="*/ 457828 w 1738153"/>
              <a:gd name="connsiteY2" fmla="*/ 498117 h 1126563"/>
              <a:gd name="connsiteX3" fmla="*/ 559428 w 1738153"/>
              <a:gd name="connsiteY3" fmla="*/ 684383 h 1126563"/>
              <a:gd name="connsiteX4" fmla="*/ 974295 w 1738153"/>
              <a:gd name="connsiteY4" fmla="*/ 853718 h 1126563"/>
              <a:gd name="connsiteX5" fmla="*/ 1177494 w 1738153"/>
              <a:gd name="connsiteY5" fmla="*/ 328783 h 1126563"/>
              <a:gd name="connsiteX6" fmla="*/ 1736294 w 1738153"/>
              <a:gd name="connsiteY6" fmla="*/ 354184 h 1126563"/>
              <a:gd name="connsiteX7" fmla="*/ 1338361 w 1738153"/>
              <a:gd name="connsiteY7" fmla="*/ 879117 h 1126563"/>
              <a:gd name="connsiteX8" fmla="*/ 804961 w 1738153"/>
              <a:gd name="connsiteY8" fmla="*/ 1124651 h 1126563"/>
              <a:gd name="connsiteX9" fmla="*/ 339295 w 1738153"/>
              <a:gd name="connsiteY9" fmla="*/ 760583 h 1126563"/>
              <a:gd name="connsiteX10" fmla="*/ 34494 w 1738153"/>
              <a:gd name="connsiteY10" fmla="*/ 371117 h 1126563"/>
              <a:gd name="connsiteX11" fmla="*/ 34495 w 1738153"/>
              <a:gd name="connsiteY11" fmla="*/ 32450 h 112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38153" h="1126563">
                <a:moveTo>
                  <a:pt x="34495" y="32450"/>
                </a:moveTo>
                <a:cubicBezTo>
                  <a:pt x="75417" y="-18350"/>
                  <a:pt x="209472" y="-11294"/>
                  <a:pt x="280028" y="66317"/>
                </a:cubicBezTo>
                <a:cubicBezTo>
                  <a:pt x="350584" y="143928"/>
                  <a:pt x="411261" y="395106"/>
                  <a:pt x="457828" y="498117"/>
                </a:cubicBezTo>
                <a:cubicBezTo>
                  <a:pt x="504395" y="601128"/>
                  <a:pt x="473350" y="625116"/>
                  <a:pt x="559428" y="684383"/>
                </a:cubicBezTo>
                <a:cubicBezTo>
                  <a:pt x="645506" y="743650"/>
                  <a:pt x="871284" y="912985"/>
                  <a:pt x="974295" y="853718"/>
                </a:cubicBezTo>
                <a:cubicBezTo>
                  <a:pt x="1077306" y="794451"/>
                  <a:pt x="1050494" y="412039"/>
                  <a:pt x="1177494" y="328783"/>
                </a:cubicBezTo>
                <a:cubicBezTo>
                  <a:pt x="1304494" y="245527"/>
                  <a:pt x="1709483" y="262462"/>
                  <a:pt x="1736294" y="354184"/>
                </a:cubicBezTo>
                <a:cubicBezTo>
                  <a:pt x="1763105" y="445906"/>
                  <a:pt x="1493583" y="750706"/>
                  <a:pt x="1338361" y="879117"/>
                </a:cubicBezTo>
                <a:cubicBezTo>
                  <a:pt x="1183139" y="1007528"/>
                  <a:pt x="971472" y="1144407"/>
                  <a:pt x="804961" y="1124651"/>
                </a:cubicBezTo>
                <a:cubicBezTo>
                  <a:pt x="638450" y="1104895"/>
                  <a:pt x="502984" y="866416"/>
                  <a:pt x="339295" y="760583"/>
                </a:cubicBezTo>
                <a:cubicBezTo>
                  <a:pt x="175606" y="654750"/>
                  <a:pt x="85294" y="492473"/>
                  <a:pt x="34494" y="371117"/>
                </a:cubicBezTo>
                <a:cubicBezTo>
                  <a:pt x="-16306" y="249762"/>
                  <a:pt x="-6427" y="83250"/>
                  <a:pt x="34495" y="32450"/>
                </a:cubicBezTo>
                <a:close/>
              </a:path>
            </a:pathLst>
          </a:custGeom>
          <a:solidFill>
            <a:srgbClr val="FFC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069716" y="2465846"/>
            <a:ext cx="757870" cy="1859648"/>
          </a:xfrm>
          <a:custGeom>
            <a:avLst/>
            <a:gdLst>
              <a:gd name="connsiteX0" fmla="*/ 573094 w 865745"/>
              <a:gd name="connsiteY0" fmla="*/ 1067 h 2058765"/>
              <a:gd name="connsiteX1" fmla="*/ 327561 w 865745"/>
              <a:gd name="connsiteY1" fmla="*/ 77267 h 2058765"/>
              <a:gd name="connsiteX2" fmla="*/ 209027 w 865745"/>
              <a:gd name="connsiteY2" fmla="*/ 399001 h 2058765"/>
              <a:gd name="connsiteX3" fmla="*/ 225961 w 865745"/>
              <a:gd name="connsiteY3" fmla="*/ 830801 h 2058765"/>
              <a:gd name="connsiteX4" fmla="*/ 56627 w 865745"/>
              <a:gd name="connsiteY4" fmla="*/ 1177934 h 2058765"/>
              <a:gd name="connsiteX5" fmla="*/ 5827 w 865745"/>
              <a:gd name="connsiteY5" fmla="*/ 1558934 h 2058765"/>
              <a:gd name="connsiteX6" fmla="*/ 175161 w 865745"/>
              <a:gd name="connsiteY6" fmla="*/ 1855267 h 2058765"/>
              <a:gd name="connsiteX7" fmla="*/ 479961 w 865745"/>
              <a:gd name="connsiteY7" fmla="*/ 2050001 h 2058765"/>
              <a:gd name="connsiteX8" fmla="*/ 429161 w 865745"/>
              <a:gd name="connsiteY8" fmla="*/ 1567401 h 2058765"/>
              <a:gd name="connsiteX9" fmla="*/ 606961 w 865745"/>
              <a:gd name="connsiteY9" fmla="*/ 813867 h 2058765"/>
              <a:gd name="connsiteX10" fmla="*/ 860961 w 865745"/>
              <a:gd name="connsiteY10" fmla="*/ 475201 h 2058765"/>
              <a:gd name="connsiteX11" fmla="*/ 759361 w 865745"/>
              <a:gd name="connsiteY11" fmla="*/ 111134 h 2058765"/>
              <a:gd name="connsiteX12" fmla="*/ 573094 w 865745"/>
              <a:gd name="connsiteY12" fmla="*/ 1067 h 2058765"/>
              <a:gd name="connsiteX0" fmla="*/ 573094 w 865745"/>
              <a:gd name="connsiteY0" fmla="*/ 1964 h 2059662"/>
              <a:gd name="connsiteX1" fmla="*/ 327561 w 865745"/>
              <a:gd name="connsiteY1" fmla="*/ 78164 h 2059662"/>
              <a:gd name="connsiteX2" fmla="*/ 90493 w 865745"/>
              <a:gd name="connsiteY2" fmla="*/ 484565 h 2059662"/>
              <a:gd name="connsiteX3" fmla="*/ 225961 w 865745"/>
              <a:gd name="connsiteY3" fmla="*/ 831698 h 2059662"/>
              <a:gd name="connsiteX4" fmla="*/ 56627 w 865745"/>
              <a:gd name="connsiteY4" fmla="*/ 1178831 h 2059662"/>
              <a:gd name="connsiteX5" fmla="*/ 5827 w 865745"/>
              <a:gd name="connsiteY5" fmla="*/ 1559831 h 2059662"/>
              <a:gd name="connsiteX6" fmla="*/ 175161 w 865745"/>
              <a:gd name="connsiteY6" fmla="*/ 1856164 h 2059662"/>
              <a:gd name="connsiteX7" fmla="*/ 479961 w 865745"/>
              <a:gd name="connsiteY7" fmla="*/ 2050898 h 2059662"/>
              <a:gd name="connsiteX8" fmla="*/ 429161 w 865745"/>
              <a:gd name="connsiteY8" fmla="*/ 1568298 h 2059662"/>
              <a:gd name="connsiteX9" fmla="*/ 606961 w 865745"/>
              <a:gd name="connsiteY9" fmla="*/ 814764 h 2059662"/>
              <a:gd name="connsiteX10" fmla="*/ 860961 w 865745"/>
              <a:gd name="connsiteY10" fmla="*/ 476098 h 2059662"/>
              <a:gd name="connsiteX11" fmla="*/ 759361 w 865745"/>
              <a:gd name="connsiteY11" fmla="*/ 112031 h 2059662"/>
              <a:gd name="connsiteX12" fmla="*/ 573094 w 865745"/>
              <a:gd name="connsiteY12" fmla="*/ 1964 h 2059662"/>
              <a:gd name="connsiteX0" fmla="*/ 572239 w 864890"/>
              <a:gd name="connsiteY0" fmla="*/ 1964 h 2059662"/>
              <a:gd name="connsiteX1" fmla="*/ 326706 w 864890"/>
              <a:gd name="connsiteY1" fmla="*/ 78164 h 2059662"/>
              <a:gd name="connsiteX2" fmla="*/ 89638 w 864890"/>
              <a:gd name="connsiteY2" fmla="*/ 484565 h 2059662"/>
              <a:gd name="connsiteX3" fmla="*/ 225106 w 864890"/>
              <a:gd name="connsiteY3" fmla="*/ 831698 h 2059662"/>
              <a:gd name="connsiteX4" fmla="*/ 360572 w 864890"/>
              <a:gd name="connsiteY4" fmla="*/ 1246564 h 2059662"/>
              <a:gd name="connsiteX5" fmla="*/ 4972 w 864890"/>
              <a:gd name="connsiteY5" fmla="*/ 1559831 h 2059662"/>
              <a:gd name="connsiteX6" fmla="*/ 174306 w 864890"/>
              <a:gd name="connsiteY6" fmla="*/ 1856164 h 2059662"/>
              <a:gd name="connsiteX7" fmla="*/ 479106 w 864890"/>
              <a:gd name="connsiteY7" fmla="*/ 2050898 h 2059662"/>
              <a:gd name="connsiteX8" fmla="*/ 428306 w 864890"/>
              <a:gd name="connsiteY8" fmla="*/ 1568298 h 2059662"/>
              <a:gd name="connsiteX9" fmla="*/ 606106 w 864890"/>
              <a:gd name="connsiteY9" fmla="*/ 814764 h 2059662"/>
              <a:gd name="connsiteX10" fmla="*/ 860106 w 864890"/>
              <a:gd name="connsiteY10" fmla="*/ 476098 h 2059662"/>
              <a:gd name="connsiteX11" fmla="*/ 758506 w 864890"/>
              <a:gd name="connsiteY11" fmla="*/ 112031 h 2059662"/>
              <a:gd name="connsiteX12" fmla="*/ 572239 w 864890"/>
              <a:gd name="connsiteY12" fmla="*/ 1964 h 2059662"/>
              <a:gd name="connsiteX0" fmla="*/ 572239 w 864890"/>
              <a:gd name="connsiteY0" fmla="*/ 1964 h 2081885"/>
              <a:gd name="connsiteX1" fmla="*/ 326706 w 864890"/>
              <a:gd name="connsiteY1" fmla="*/ 78164 h 2081885"/>
              <a:gd name="connsiteX2" fmla="*/ 89638 w 864890"/>
              <a:gd name="connsiteY2" fmla="*/ 484565 h 2081885"/>
              <a:gd name="connsiteX3" fmla="*/ 225106 w 864890"/>
              <a:gd name="connsiteY3" fmla="*/ 831698 h 2081885"/>
              <a:gd name="connsiteX4" fmla="*/ 360572 w 864890"/>
              <a:gd name="connsiteY4" fmla="*/ 1246564 h 2081885"/>
              <a:gd name="connsiteX5" fmla="*/ 4972 w 864890"/>
              <a:gd name="connsiteY5" fmla="*/ 1559831 h 2081885"/>
              <a:gd name="connsiteX6" fmla="*/ 174306 w 864890"/>
              <a:gd name="connsiteY6" fmla="*/ 1856164 h 2081885"/>
              <a:gd name="connsiteX7" fmla="*/ 479106 w 864890"/>
              <a:gd name="connsiteY7" fmla="*/ 2050898 h 2081885"/>
              <a:gd name="connsiteX8" fmla="*/ 563773 w 864890"/>
              <a:gd name="connsiteY8" fmla="*/ 1178831 h 2081885"/>
              <a:gd name="connsiteX9" fmla="*/ 606106 w 864890"/>
              <a:gd name="connsiteY9" fmla="*/ 814764 h 2081885"/>
              <a:gd name="connsiteX10" fmla="*/ 860106 w 864890"/>
              <a:gd name="connsiteY10" fmla="*/ 476098 h 2081885"/>
              <a:gd name="connsiteX11" fmla="*/ 758506 w 864890"/>
              <a:gd name="connsiteY11" fmla="*/ 112031 h 2081885"/>
              <a:gd name="connsiteX12" fmla="*/ 572239 w 864890"/>
              <a:gd name="connsiteY12" fmla="*/ 1964 h 2081885"/>
              <a:gd name="connsiteX0" fmla="*/ 571603 w 864254"/>
              <a:gd name="connsiteY0" fmla="*/ 1964 h 1859648"/>
              <a:gd name="connsiteX1" fmla="*/ 326070 w 864254"/>
              <a:gd name="connsiteY1" fmla="*/ 78164 h 1859648"/>
              <a:gd name="connsiteX2" fmla="*/ 89002 w 864254"/>
              <a:gd name="connsiteY2" fmla="*/ 484565 h 1859648"/>
              <a:gd name="connsiteX3" fmla="*/ 224470 w 864254"/>
              <a:gd name="connsiteY3" fmla="*/ 831698 h 1859648"/>
              <a:gd name="connsiteX4" fmla="*/ 359936 w 864254"/>
              <a:gd name="connsiteY4" fmla="*/ 1246564 h 1859648"/>
              <a:gd name="connsiteX5" fmla="*/ 4336 w 864254"/>
              <a:gd name="connsiteY5" fmla="*/ 1559831 h 1859648"/>
              <a:gd name="connsiteX6" fmla="*/ 173670 w 864254"/>
              <a:gd name="connsiteY6" fmla="*/ 1856164 h 1859648"/>
              <a:gd name="connsiteX7" fmla="*/ 343003 w 864254"/>
              <a:gd name="connsiteY7" fmla="*/ 1686832 h 1859648"/>
              <a:gd name="connsiteX8" fmla="*/ 563137 w 864254"/>
              <a:gd name="connsiteY8" fmla="*/ 1178831 h 1859648"/>
              <a:gd name="connsiteX9" fmla="*/ 605470 w 864254"/>
              <a:gd name="connsiteY9" fmla="*/ 814764 h 1859648"/>
              <a:gd name="connsiteX10" fmla="*/ 859470 w 864254"/>
              <a:gd name="connsiteY10" fmla="*/ 476098 h 1859648"/>
              <a:gd name="connsiteX11" fmla="*/ 757870 w 864254"/>
              <a:gd name="connsiteY11" fmla="*/ 112031 h 1859648"/>
              <a:gd name="connsiteX12" fmla="*/ 571603 w 864254"/>
              <a:gd name="connsiteY12" fmla="*/ 1964 h 1859648"/>
              <a:gd name="connsiteX0" fmla="*/ 571603 w 757870"/>
              <a:gd name="connsiteY0" fmla="*/ 1964 h 1859648"/>
              <a:gd name="connsiteX1" fmla="*/ 326070 w 757870"/>
              <a:gd name="connsiteY1" fmla="*/ 78164 h 1859648"/>
              <a:gd name="connsiteX2" fmla="*/ 89002 w 757870"/>
              <a:gd name="connsiteY2" fmla="*/ 484565 h 1859648"/>
              <a:gd name="connsiteX3" fmla="*/ 224470 w 757870"/>
              <a:gd name="connsiteY3" fmla="*/ 831698 h 1859648"/>
              <a:gd name="connsiteX4" fmla="*/ 359936 w 757870"/>
              <a:gd name="connsiteY4" fmla="*/ 1246564 h 1859648"/>
              <a:gd name="connsiteX5" fmla="*/ 4336 w 757870"/>
              <a:gd name="connsiteY5" fmla="*/ 1559831 h 1859648"/>
              <a:gd name="connsiteX6" fmla="*/ 173670 w 757870"/>
              <a:gd name="connsiteY6" fmla="*/ 1856164 h 1859648"/>
              <a:gd name="connsiteX7" fmla="*/ 343003 w 757870"/>
              <a:gd name="connsiteY7" fmla="*/ 1686832 h 1859648"/>
              <a:gd name="connsiteX8" fmla="*/ 563137 w 757870"/>
              <a:gd name="connsiteY8" fmla="*/ 1178831 h 1859648"/>
              <a:gd name="connsiteX9" fmla="*/ 605470 w 757870"/>
              <a:gd name="connsiteY9" fmla="*/ 814764 h 1859648"/>
              <a:gd name="connsiteX10" fmla="*/ 571604 w 757870"/>
              <a:gd name="connsiteY10" fmla="*/ 425298 h 1859648"/>
              <a:gd name="connsiteX11" fmla="*/ 757870 w 757870"/>
              <a:gd name="connsiteY11" fmla="*/ 112031 h 1859648"/>
              <a:gd name="connsiteX12" fmla="*/ 571603 w 757870"/>
              <a:gd name="connsiteY12" fmla="*/ 1964 h 1859648"/>
              <a:gd name="connsiteX0" fmla="*/ 571603 w 757870"/>
              <a:gd name="connsiteY0" fmla="*/ 1964 h 1859648"/>
              <a:gd name="connsiteX1" fmla="*/ 326070 w 757870"/>
              <a:gd name="connsiteY1" fmla="*/ 78164 h 1859648"/>
              <a:gd name="connsiteX2" fmla="*/ 89002 w 757870"/>
              <a:gd name="connsiteY2" fmla="*/ 484565 h 1859648"/>
              <a:gd name="connsiteX3" fmla="*/ 224470 w 757870"/>
              <a:gd name="connsiteY3" fmla="*/ 831698 h 1859648"/>
              <a:gd name="connsiteX4" fmla="*/ 359936 w 757870"/>
              <a:gd name="connsiteY4" fmla="*/ 1246564 h 1859648"/>
              <a:gd name="connsiteX5" fmla="*/ 4336 w 757870"/>
              <a:gd name="connsiteY5" fmla="*/ 1559831 h 1859648"/>
              <a:gd name="connsiteX6" fmla="*/ 173670 w 757870"/>
              <a:gd name="connsiteY6" fmla="*/ 1856164 h 1859648"/>
              <a:gd name="connsiteX7" fmla="*/ 343003 w 757870"/>
              <a:gd name="connsiteY7" fmla="*/ 1686832 h 1859648"/>
              <a:gd name="connsiteX8" fmla="*/ 563137 w 757870"/>
              <a:gd name="connsiteY8" fmla="*/ 1178831 h 1859648"/>
              <a:gd name="connsiteX9" fmla="*/ 503870 w 757870"/>
              <a:gd name="connsiteY9" fmla="*/ 806297 h 1859648"/>
              <a:gd name="connsiteX10" fmla="*/ 571604 w 757870"/>
              <a:gd name="connsiteY10" fmla="*/ 425298 h 1859648"/>
              <a:gd name="connsiteX11" fmla="*/ 757870 w 757870"/>
              <a:gd name="connsiteY11" fmla="*/ 112031 h 1859648"/>
              <a:gd name="connsiteX12" fmla="*/ 571603 w 757870"/>
              <a:gd name="connsiteY12" fmla="*/ 1964 h 185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7870" h="1859648">
                <a:moveTo>
                  <a:pt x="571603" y="1964"/>
                </a:moveTo>
                <a:cubicBezTo>
                  <a:pt x="499636" y="-3681"/>
                  <a:pt x="406503" y="-2269"/>
                  <a:pt x="326070" y="78164"/>
                </a:cubicBezTo>
                <a:cubicBezTo>
                  <a:pt x="245637" y="158597"/>
                  <a:pt x="105935" y="358976"/>
                  <a:pt x="89002" y="484565"/>
                </a:cubicBezTo>
                <a:cubicBezTo>
                  <a:pt x="72069" y="610154"/>
                  <a:pt x="179314" y="704698"/>
                  <a:pt x="224470" y="831698"/>
                </a:cubicBezTo>
                <a:cubicBezTo>
                  <a:pt x="269626" y="958698"/>
                  <a:pt x="396625" y="1125209"/>
                  <a:pt x="359936" y="1246564"/>
                </a:cubicBezTo>
                <a:cubicBezTo>
                  <a:pt x="323247" y="1367920"/>
                  <a:pt x="35380" y="1458231"/>
                  <a:pt x="4336" y="1559831"/>
                </a:cubicBezTo>
                <a:cubicBezTo>
                  <a:pt x="-26708" y="1661431"/>
                  <a:pt x="117226" y="1834997"/>
                  <a:pt x="173670" y="1856164"/>
                </a:cubicBezTo>
                <a:cubicBezTo>
                  <a:pt x="230114" y="1877331"/>
                  <a:pt x="278092" y="1799721"/>
                  <a:pt x="343003" y="1686832"/>
                </a:cubicBezTo>
                <a:cubicBezTo>
                  <a:pt x="407914" y="1573943"/>
                  <a:pt x="536326" y="1325587"/>
                  <a:pt x="563137" y="1178831"/>
                </a:cubicBezTo>
                <a:cubicBezTo>
                  <a:pt x="589948" y="1032075"/>
                  <a:pt x="502459" y="931886"/>
                  <a:pt x="503870" y="806297"/>
                </a:cubicBezTo>
                <a:cubicBezTo>
                  <a:pt x="505281" y="680708"/>
                  <a:pt x="546204" y="542420"/>
                  <a:pt x="571604" y="425298"/>
                </a:cubicBezTo>
                <a:cubicBezTo>
                  <a:pt x="597004" y="308176"/>
                  <a:pt x="757870" y="182587"/>
                  <a:pt x="757870" y="112031"/>
                </a:cubicBezTo>
                <a:cubicBezTo>
                  <a:pt x="757870" y="41475"/>
                  <a:pt x="643570" y="7609"/>
                  <a:pt x="571603" y="1964"/>
                </a:cubicBezTo>
                <a:close/>
              </a:path>
            </a:pathLst>
          </a:custGeom>
          <a:solidFill>
            <a:srgbClr val="FFC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81927" y="5118261"/>
            <a:ext cx="1285164" cy="1225376"/>
          </a:xfrm>
          <a:custGeom>
            <a:avLst/>
            <a:gdLst>
              <a:gd name="connsiteX0" fmla="*/ 454806 w 1285164"/>
              <a:gd name="connsiteY0" fmla="*/ 21006 h 1225376"/>
              <a:gd name="connsiteX1" fmla="*/ 319340 w 1285164"/>
              <a:gd name="connsiteY1" fmla="*/ 131072 h 1225376"/>
              <a:gd name="connsiteX2" fmla="*/ 531006 w 1285164"/>
              <a:gd name="connsiteY2" fmla="*/ 300406 h 1225376"/>
              <a:gd name="connsiteX3" fmla="*/ 818873 w 1285164"/>
              <a:gd name="connsiteY3" fmla="*/ 376606 h 1225376"/>
              <a:gd name="connsiteX4" fmla="*/ 1013606 w 1285164"/>
              <a:gd name="connsiteY4" fmla="*/ 520539 h 1225376"/>
              <a:gd name="connsiteX5" fmla="*/ 1064406 w 1285164"/>
              <a:gd name="connsiteY5" fmla="*/ 859206 h 1225376"/>
              <a:gd name="connsiteX6" fmla="*/ 886606 w 1285164"/>
              <a:gd name="connsiteY6" fmla="*/ 1053939 h 1225376"/>
              <a:gd name="connsiteX7" fmla="*/ 488673 w 1285164"/>
              <a:gd name="connsiteY7" fmla="*/ 952339 h 1225376"/>
              <a:gd name="connsiteX8" fmla="*/ 293940 w 1285164"/>
              <a:gd name="connsiteY8" fmla="*/ 656006 h 1225376"/>
              <a:gd name="connsiteX9" fmla="*/ 234673 w 1285164"/>
              <a:gd name="connsiteY9" fmla="*/ 410472 h 1225376"/>
              <a:gd name="connsiteX10" fmla="*/ 6073 w 1285164"/>
              <a:gd name="connsiteY10" fmla="*/ 376606 h 1225376"/>
              <a:gd name="connsiteX11" fmla="*/ 73806 w 1285164"/>
              <a:gd name="connsiteY11" fmla="*/ 706806 h 1225376"/>
              <a:gd name="connsiteX12" fmla="*/ 158473 w 1285164"/>
              <a:gd name="connsiteY12" fmla="*/ 1096272 h 1225376"/>
              <a:gd name="connsiteX13" fmla="*/ 624140 w 1285164"/>
              <a:gd name="connsiteY13" fmla="*/ 1155539 h 1225376"/>
              <a:gd name="connsiteX14" fmla="*/ 844273 w 1285164"/>
              <a:gd name="connsiteY14" fmla="*/ 1223272 h 1225376"/>
              <a:gd name="connsiteX15" fmla="*/ 1208340 w 1285164"/>
              <a:gd name="connsiteY15" fmla="*/ 1070872 h 1225376"/>
              <a:gd name="connsiteX16" fmla="*/ 1276073 w 1285164"/>
              <a:gd name="connsiteY16" fmla="*/ 672939 h 1225376"/>
              <a:gd name="connsiteX17" fmla="*/ 1072873 w 1285164"/>
              <a:gd name="connsiteY17" fmla="*/ 232672 h 1225376"/>
              <a:gd name="connsiteX18" fmla="*/ 810406 w 1285164"/>
              <a:gd name="connsiteY18" fmla="*/ 12539 h 1225376"/>
              <a:gd name="connsiteX19" fmla="*/ 404006 w 1285164"/>
              <a:gd name="connsiteY19" fmla="*/ 46406 h 122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85164" h="1225376">
                <a:moveTo>
                  <a:pt x="454806" y="21006"/>
                </a:moveTo>
                <a:cubicBezTo>
                  <a:pt x="380723" y="52755"/>
                  <a:pt x="306640" y="84505"/>
                  <a:pt x="319340" y="131072"/>
                </a:cubicBezTo>
                <a:cubicBezTo>
                  <a:pt x="332040" y="177639"/>
                  <a:pt x="447751" y="259484"/>
                  <a:pt x="531006" y="300406"/>
                </a:cubicBezTo>
                <a:cubicBezTo>
                  <a:pt x="614261" y="341328"/>
                  <a:pt x="738440" y="339917"/>
                  <a:pt x="818873" y="376606"/>
                </a:cubicBezTo>
                <a:cubicBezTo>
                  <a:pt x="899306" y="413295"/>
                  <a:pt x="972684" y="440106"/>
                  <a:pt x="1013606" y="520539"/>
                </a:cubicBezTo>
                <a:cubicBezTo>
                  <a:pt x="1054528" y="600972"/>
                  <a:pt x="1085573" y="770306"/>
                  <a:pt x="1064406" y="859206"/>
                </a:cubicBezTo>
                <a:cubicBezTo>
                  <a:pt x="1043239" y="948106"/>
                  <a:pt x="982561" y="1038417"/>
                  <a:pt x="886606" y="1053939"/>
                </a:cubicBezTo>
                <a:cubicBezTo>
                  <a:pt x="790651" y="1069461"/>
                  <a:pt x="587451" y="1018661"/>
                  <a:pt x="488673" y="952339"/>
                </a:cubicBezTo>
                <a:cubicBezTo>
                  <a:pt x="389895" y="886017"/>
                  <a:pt x="336273" y="746317"/>
                  <a:pt x="293940" y="656006"/>
                </a:cubicBezTo>
                <a:cubicBezTo>
                  <a:pt x="251607" y="565695"/>
                  <a:pt x="282651" y="457039"/>
                  <a:pt x="234673" y="410472"/>
                </a:cubicBezTo>
                <a:cubicBezTo>
                  <a:pt x="186695" y="363905"/>
                  <a:pt x="32884" y="327217"/>
                  <a:pt x="6073" y="376606"/>
                </a:cubicBezTo>
                <a:cubicBezTo>
                  <a:pt x="-20738" y="425995"/>
                  <a:pt x="48406" y="586862"/>
                  <a:pt x="73806" y="706806"/>
                </a:cubicBezTo>
                <a:cubicBezTo>
                  <a:pt x="99206" y="826750"/>
                  <a:pt x="66751" y="1021483"/>
                  <a:pt x="158473" y="1096272"/>
                </a:cubicBezTo>
                <a:cubicBezTo>
                  <a:pt x="250195" y="1171061"/>
                  <a:pt x="509840" y="1134372"/>
                  <a:pt x="624140" y="1155539"/>
                </a:cubicBezTo>
                <a:cubicBezTo>
                  <a:pt x="738440" y="1176706"/>
                  <a:pt x="746907" y="1237383"/>
                  <a:pt x="844273" y="1223272"/>
                </a:cubicBezTo>
                <a:cubicBezTo>
                  <a:pt x="941639" y="1209161"/>
                  <a:pt x="1136373" y="1162594"/>
                  <a:pt x="1208340" y="1070872"/>
                </a:cubicBezTo>
                <a:cubicBezTo>
                  <a:pt x="1280307" y="979150"/>
                  <a:pt x="1298651" y="812639"/>
                  <a:pt x="1276073" y="672939"/>
                </a:cubicBezTo>
                <a:cubicBezTo>
                  <a:pt x="1253495" y="533239"/>
                  <a:pt x="1150484" y="342739"/>
                  <a:pt x="1072873" y="232672"/>
                </a:cubicBezTo>
                <a:cubicBezTo>
                  <a:pt x="995262" y="122605"/>
                  <a:pt x="921884" y="43583"/>
                  <a:pt x="810406" y="12539"/>
                </a:cubicBezTo>
                <a:cubicBezTo>
                  <a:pt x="698928" y="-18505"/>
                  <a:pt x="551467" y="13950"/>
                  <a:pt x="404006" y="46406"/>
                </a:cubicBezTo>
              </a:path>
            </a:pathLst>
          </a:cu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108920" y="1593333"/>
            <a:ext cx="868402" cy="560227"/>
          </a:xfrm>
          <a:custGeom>
            <a:avLst/>
            <a:gdLst>
              <a:gd name="connsiteX0" fmla="*/ 37880 w 868402"/>
              <a:gd name="connsiteY0" fmla="*/ 287989 h 560227"/>
              <a:gd name="connsiteX1" fmla="*/ 283413 w 868402"/>
              <a:gd name="connsiteY1" fmla="*/ 254123 h 560227"/>
              <a:gd name="connsiteX2" fmla="*/ 554347 w 868402"/>
              <a:gd name="connsiteY2" fmla="*/ 144056 h 560227"/>
              <a:gd name="connsiteX3" fmla="*/ 655947 w 868402"/>
              <a:gd name="connsiteY3" fmla="*/ 123 h 560227"/>
              <a:gd name="connsiteX4" fmla="*/ 867613 w 868402"/>
              <a:gd name="connsiteY4" fmla="*/ 169456 h 560227"/>
              <a:gd name="connsiteX5" fmla="*/ 715213 w 868402"/>
              <a:gd name="connsiteY5" fmla="*/ 414989 h 560227"/>
              <a:gd name="connsiteX6" fmla="*/ 401947 w 868402"/>
              <a:gd name="connsiteY6" fmla="*/ 558923 h 560227"/>
              <a:gd name="connsiteX7" fmla="*/ 37880 w 868402"/>
              <a:gd name="connsiteY7" fmla="*/ 474256 h 560227"/>
              <a:gd name="connsiteX8" fmla="*/ 37880 w 868402"/>
              <a:gd name="connsiteY8" fmla="*/ 287989 h 56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402" h="560227">
                <a:moveTo>
                  <a:pt x="37880" y="287989"/>
                </a:moveTo>
                <a:cubicBezTo>
                  <a:pt x="78802" y="251300"/>
                  <a:pt x="197335" y="278112"/>
                  <a:pt x="283413" y="254123"/>
                </a:cubicBezTo>
                <a:cubicBezTo>
                  <a:pt x="369491" y="230134"/>
                  <a:pt x="492258" y="186389"/>
                  <a:pt x="554347" y="144056"/>
                </a:cubicBezTo>
                <a:cubicBezTo>
                  <a:pt x="616436" y="101723"/>
                  <a:pt x="603736" y="-4110"/>
                  <a:pt x="655947" y="123"/>
                </a:cubicBezTo>
                <a:cubicBezTo>
                  <a:pt x="708158" y="4356"/>
                  <a:pt x="857735" y="100312"/>
                  <a:pt x="867613" y="169456"/>
                </a:cubicBezTo>
                <a:cubicBezTo>
                  <a:pt x="877491" y="238600"/>
                  <a:pt x="792824" y="350078"/>
                  <a:pt x="715213" y="414989"/>
                </a:cubicBezTo>
                <a:cubicBezTo>
                  <a:pt x="637602" y="479900"/>
                  <a:pt x="514836" y="549045"/>
                  <a:pt x="401947" y="558923"/>
                </a:cubicBezTo>
                <a:cubicBezTo>
                  <a:pt x="289058" y="568801"/>
                  <a:pt x="97147" y="520823"/>
                  <a:pt x="37880" y="474256"/>
                </a:cubicBezTo>
                <a:cubicBezTo>
                  <a:pt x="-21387" y="427689"/>
                  <a:pt x="-3042" y="324678"/>
                  <a:pt x="37880" y="287989"/>
                </a:cubicBezTo>
                <a:close/>
              </a:path>
            </a:pathLst>
          </a:custGeom>
          <a:solidFill>
            <a:srgbClr val="B40E9C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197" y="1489631"/>
            <a:ext cx="2802467" cy="720168"/>
          </a:xfrm>
          <a:prstGeom prst="rect">
            <a:avLst/>
          </a:prstGeom>
          <a:solidFill>
            <a:schemeClr val="tx1">
              <a:alpha val="27000"/>
            </a:schemeClr>
          </a:solidFill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July – Mid Sep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50  + degrees</a:t>
            </a:r>
          </a:p>
        </p:txBody>
      </p:sp>
      <p:sp>
        <p:nvSpPr>
          <p:cNvPr id="14" name="Freeform 13"/>
          <p:cNvSpPr/>
          <p:nvPr/>
        </p:nvSpPr>
        <p:spPr>
          <a:xfrm>
            <a:off x="5923890" y="1428512"/>
            <a:ext cx="1458425" cy="954874"/>
          </a:xfrm>
          <a:custGeom>
            <a:avLst/>
            <a:gdLst>
              <a:gd name="connsiteX0" fmla="*/ 1458413 w 1458425"/>
              <a:gd name="connsiteY0" fmla="*/ 31164 h 954874"/>
              <a:gd name="connsiteX1" fmla="*/ 1255213 w 1458425"/>
              <a:gd name="connsiteY1" fmla="*/ 48097 h 954874"/>
              <a:gd name="connsiteX2" fmla="*/ 1077413 w 1458425"/>
              <a:gd name="connsiteY2" fmla="*/ 225897 h 954874"/>
              <a:gd name="connsiteX3" fmla="*/ 958880 w 1458425"/>
              <a:gd name="connsiteY3" fmla="*/ 496830 h 954874"/>
              <a:gd name="connsiteX4" fmla="*/ 535547 w 1458425"/>
              <a:gd name="connsiteY4" fmla="*/ 725430 h 954874"/>
              <a:gd name="connsiteX5" fmla="*/ 103747 w 1458425"/>
              <a:gd name="connsiteY5" fmla="*/ 657697 h 954874"/>
              <a:gd name="connsiteX6" fmla="*/ 27547 w 1458425"/>
              <a:gd name="connsiteY6" fmla="*/ 835497 h 954874"/>
              <a:gd name="connsiteX7" fmla="*/ 484747 w 1458425"/>
              <a:gd name="connsiteY7" fmla="*/ 954030 h 954874"/>
              <a:gd name="connsiteX8" fmla="*/ 967347 w 1458425"/>
              <a:gd name="connsiteY8" fmla="*/ 776230 h 954874"/>
              <a:gd name="connsiteX9" fmla="*/ 1263680 w 1458425"/>
              <a:gd name="connsiteY9" fmla="*/ 429097 h 954874"/>
              <a:gd name="connsiteX10" fmla="*/ 1458413 w 1458425"/>
              <a:gd name="connsiteY10" fmla="*/ 31164 h 9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8425" h="954874">
                <a:moveTo>
                  <a:pt x="1458413" y="31164"/>
                </a:moveTo>
                <a:cubicBezTo>
                  <a:pt x="1457002" y="-32336"/>
                  <a:pt x="1318713" y="15641"/>
                  <a:pt x="1255213" y="48097"/>
                </a:cubicBezTo>
                <a:cubicBezTo>
                  <a:pt x="1191713" y="80553"/>
                  <a:pt x="1126802" y="151108"/>
                  <a:pt x="1077413" y="225897"/>
                </a:cubicBezTo>
                <a:cubicBezTo>
                  <a:pt x="1028024" y="300686"/>
                  <a:pt x="1049191" y="413575"/>
                  <a:pt x="958880" y="496830"/>
                </a:cubicBezTo>
                <a:cubicBezTo>
                  <a:pt x="868569" y="580086"/>
                  <a:pt x="678069" y="698619"/>
                  <a:pt x="535547" y="725430"/>
                </a:cubicBezTo>
                <a:cubicBezTo>
                  <a:pt x="393025" y="752241"/>
                  <a:pt x="188414" y="639353"/>
                  <a:pt x="103747" y="657697"/>
                </a:cubicBezTo>
                <a:cubicBezTo>
                  <a:pt x="19080" y="676041"/>
                  <a:pt x="-35953" y="786108"/>
                  <a:pt x="27547" y="835497"/>
                </a:cubicBezTo>
                <a:cubicBezTo>
                  <a:pt x="91047" y="884886"/>
                  <a:pt x="328114" y="963908"/>
                  <a:pt x="484747" y="954030"/>
                </a:cubicBezTo>
                <a:cubicBezTo>
                  <a:pt x="641380" y="944152"/>
                  <a:pt x="837525" y="863719"/>
                  <a:pt x="967347" y="776230"/>
                </a:cubicBezTo>
                <a:cubicBezTo>
                  <a:pt x="1097169" y="688741"/>
                  <a:pt x="1183247" y="554686"/>
                  <a:pt x="1263680" y="429097"/>
                </a:cubicBezTo>
                <a:cubicBezTo>
                  <a:pt x="1344113" y="303508"/>
                  <a:pt x="1459824" y="94664"/>
                  <a:pt x="1458413" y="31164"/>
                </a:cubicBezTo>
                <a:close/>
              </a:path>
            </a:pathLst>
          </a:cu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859197" y="6193367"/>
            <a:ext cx="1093583" cy="577003"/>
          </a:xfrm>
          <a:custGeom>
            <a:avLst/>
            <a:gdLst>
              <a:gd name="connsiteX0" fmla="*/ 971536 w 1093583"/>
              <a:gd name="connsiteY0" fmla="*/ 29633 h 577003"/>
              <a:gd name="connsiteX1" fmla="*/ 497403 w 1093583"/>
              <a:gd name="connsiteY1" fmla="*/ 275166 h 577003"/>
              <a:gd name="connsiteX2" fmla="*/ 226470 w 1093583"/>
              <a:gd name="connsiteY2" fmla="*/ 503766 h 577003"/>
              <a:gd name="connsiteX3" fmla="*/ 6336 w 1093583"/>
              <a:gd name="connsiteY3" fmla="*/ 546100 h 577003"/>
              <a:gd name="connsiteX4" fmla="*/ 480470 w 1093583"/>
              <a:gd name="connsiteY4" fmla="*/ 571500 h 577003"/>
              <a:gd name="connsiteX5" fmla="*/ 565136 w 1093583"/>
              <a:gd name="connsiteY5" fmla="*/ 436033 h 577003"/>
              <a:gd name="connsiteX6" fmla="*/ 861470 w 1093583"/>
              <a:gd name="connsiteY6" fmla="*/ 198966 h 577003"/>
              <a:gd name="connsiteX7" fmla="*/ 1090070 w 1093583"/>
              <a:gd name="connsiteY7" fmla="*/ 21166 h 577003"/>
              <a:gd name="connsiteX8" fmla="*/ 971536 w 1093583"/>
              <a:gd name="connsiteY8" fmla="*/ 29633 h 57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3583" h="577003">
                <a:moveTo>
                  <a:pt x="971536" y="29633"/>
                </a:moveTo>
                <a:cubicBezTo>
                  <a:pt x="872758" y="71966"/>
                  <a:pt x="621581" y="196144"/>
                  <a:pt x="497403" y="275166"/>
                </a:cubicBezTo>
                <a:cubicBezTo>
                  <a:pt x="373225" y="354188"/>
                  <a:pt x="308315" y="458610"/>
                  <a:pt x="226470" y="503766"/>
                </a:cubicBezTo>
                <a:cubicBezTo>
                  <a:pt x="144625" y="548922"/>
                  <a:pt x="-35997" y="534811"/>
                  <a:pt x="6336" y="546100"/>
                </a:cubicBezTo>
                <a:cubicBezTo>
                  <a:pt x="48669" y="557389"/>
                  <a:pt x="387337" y="589844"/>
                  <a:pt x="480470" y="571500"/>
                </a:cubicBezTo>
                <a:cubicBezTo>
                  <a:pt x="573603" y="553156"/>
                  <a:pt x="501636" y="498122"/>
                  <a:pt x="565136" y="436033"/>
                </a:cubicBezTo>
                <a:cubicBezTo>
                  <a:pt x="628636" y="373944"/>
                  <a:pt x="773981" y="268110"/>
                  <a:pt x="861470" y="198966"/>
                </a:cubicBezTo>
                <a:cubicBezTo>
                  <a:pt x="948959" y="129822"/>
                  <a:pt x="1074548" y="46566"/>
                  <a:pt x="1090070" y="21166"/>
                </a:cubicBezTo>
                <a:cubicBezTo>
                  <a:pt x="1105592" y="-4234"/>
                  <a:pt x="1070314" y="-12700"/>
                  <a:pt x="971536" y="29633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2" y="5334000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409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9873"/>
            <a:ext cx="3886200" cy="1470025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effectLst/>
                <a:latin typeface="CG Times" pitchFamily="18" charset="0"/>
              </a:rPr>
              <a:t>Fall</a:t>
            </a:r>
            <a:br>
              <a:rPr lang="en-US" sz="3600" b="1" dirty="0">
                <a:solidFill>
                  <a:schemeClr val="bg1"/>
                </a:solidFill>
                <a:effectLst/>
                <a:latin typeface="CG Times" pitchFamily="18" charset="0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CG Times" pitchFamily="18" charset="0"/>
              </a:rPr>
              <a:t>Structure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2209800"/>
            <a:ext cx="2802467" cy="2668365"/>
          </a:xfrm>
          <a:prstGeom prst="rect">
            <a:avLst/>
          </a:prstGeom>
          <a:solidFill>
            <a:schemeClr val="tx1">
              <a:alpha val="27000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Late Sept - October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Temp drops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35 to 60 Feet Depth</a:t>
            </a:r>
          </a:p>
          <a:p>
            <a:pPr algn="l"/>
            <a:endParaRPr lang="en-US" sz="2400" b="1" dirty="0">
              <a:solidFill>
                <a:schemeClr val="bg1"/>
              </a:solidFill>
              <a:latin typeface="CG Times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Main Lake Points</a:t>
            </a:r>
          </a:p>
          <a:p>
            <a:pPr algn="l"/>
            <a:endParaRPr lang="en-US" sz="2400" b="1" dirty="0">
              <a:solidFill>
                <a:schemeClr val="bg1"/>
              </a:solidFill>
              <a:latin typeface="CG Times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Mid Lake Humps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1617"/>
            <a:ext cx="6086475" cy="6629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685800"/>
            <a:ext cx="6191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0924" y="685799"/>
            <a:ext cx="2676524" cy="6381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CG Times" pitchFamily="18" charset="0"/>
              </a:rPr>
              <a:t>Mark’s Marine Inc.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5427" y="1732746"/>
            <a:ext cx="1131720" cy="954107"/>
          </a:xfrm>
          <a:prstGeom prst="rect">
            <a:avLst/>
          </a:prstGeom>
          <a:solidFill>
            <a:srgbClr val="B40E9C">
              <a:alpha val="34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Barker</a:t>
            </a:r>
          </a:p>
          <a:p>
            <a:pPr algn="ctr"/>
            <a:r>
              <a:rPr lang="en-US" sz="2800" dirty="0"/>
              <a:t>Flats</a:t>
            </a:r>
          </a:p>
        </p:txBody>
      </p:sp>
      <p:sp>
        <p:nvSpPr>
          <p:cNvPr id="11" name="Freeform 10"/>
          <p:cNvSpPr/>
          <p:nvPr/>
        </p:nvSpPr>
        <p:spPr>
          <a:xfrm>
            <a:off x="2988733" y="4457085"/>
            <a:ext cx="1658217" cy="1256426"/>
          </a:xfrm>
          <a:custGeom>
            <a:avLst/>
            <a:gdLst>
              <a:gd name="connsiteX0" fmla="*/ 76030 w 1838950"/>
              <a:gd name="connsiteY0" fmla="*/ 34826 h 1187852"/>
              <a:gd name="connsiteX1" fmla="*/ 313096 w 1838950"/>
              <a:gd name="connsiteY1" fmla="*/ 51760 h 1187852"/>
              <a:gd name="connsiteX2" fmla="*/ 643296 w 1838950"/>
              <a:gd name="connsiteY2" fmla="*/ 271893 h 1187852"/>
              <a:gd name="connsiteX3" fmla="*/ 1075096 w 1838950"/>
              <a:gd name="connsiteY3" fmla="*/ 492026 h 1187852"/>
              <a:gd name="connsiteX4" fmla="*/ 1320630 w 1838950"/>
              <a:gd name="connsiteY4" fmla="*/ 559760 h 1187852"/>
              <a:gd name="connsiteX5" fmla="*/ 1710096 w 1838950"/>
              <a:gd name="connsiteY5" fmla="*/ 652893 h 1187852"/>
              <a:gd name="connsiteX6" fmla="*/ 1837096 w 1838950"/>
              <a:gd name="connsiteY6" fmla="*/ 881493 h 1187852"/>
              <a:gd name="connsiteX7" fmla="*/ 1633896 w 1838950"/>
              <a:gd name="connsiteY7" fmla="*/ 1177826 h 1187852"/>
              <a:gd name="connsiteX8" fmla="*/ 998896 w 1838950"/>
              <a:gd name="connsiteY8" fmla="*/ 1093160 h 1187852"/>
              <a:gd name="connsiteX9" fmla="*/ 355430 w 1838950"/>
              <a:gd name="connsiteY9" fmla="*/ 847626 h 1187852"/>
              <a:gd name="connsiteX10" fmla="*/ 16763 w 1838950"/>
              <a:gd name="connsiteY10" fmla="*/ 458160 h 1187852"/>
              <a:gd name="connsiteX11" fmla="*/ 76030 w 1838950"/>
              <a:gd name="connsiteY11" fmla="*/ 34826 h 1187852"/>
              <a:gd name="connsiteX0" fmla="*/ 76030 w 1838950"/>
              <a:gd name="connsiteY0" fmla="*/ 111601 h 1264627"/>
              <a:gd name="connsiteX1" fmla="*/ 313096 w 1838950"/>
              <a:gd name="connsiteY1" fmla="*/ 128535 h 1264627"/>
              <a:gd name="connsiteX2" fmla="*/ 677163 w 1838950"/>
              <a:gd name="connsiteY2" fmla="*/ 18468 h 1264627"/>
              <a:gd name="connsiteX3" fmla="*/ 1075096 w 1838950"/>
              <a:gd name="connsiteY3" fmla="*/ 568801 h 1264627"/>
              <a:gd name="connsiteX4" fmla="*/ 1320630 w 1838950"/>
              <a:gd name="connsiteY4" fmla="*/ 636535 h 1264627"/>
              <a:gd name="connsiteX5" fmla="*/ 1710096 w 1838950"/>
              <a:gd name="connsiteY5" fmla="*/ 729668 h 1264627"/>
              <a:gd name="connsiteX6" fmla="*/ 1837096 w 1838950"/>
              <a:gd name="connsiteY6" fmla="*/ 958268 h 1264627"/>
              <a:gd name="connsiteX7" fmla="*/ 1633896 w 1838950"/>
              <a:gd name="connsiteY7" fmla="*/ 1254601 h 1264627"/>
              <a:gd name="connsiteX8" fmla="*/ 998896 w 1838950"/>
              <a:gd name="connsiteY8" fmla="*/ 1169935 h 1264627"/>
              <a:gd name="connsiteX9" fmla="*/ 355430 w 1838950"/>
              <a:gd name="connsiteY9" fmla="*/ 924401 h 1264627"/>
              <a:gd name="connsiteX10" fmla="*/ 16763 w 1838950"/>
              <a:gd name="connsiteY10" fmla="*/ 534935 h 1264627"/>
              <a:gd name="connsiteX11" fmla="*/ 76030 w 1838950"/>
              <a:gd name="connsiteY11" fmla="*/ 111601 h 1264627"/>
              <a:gd name="connsiteX0" fmla="*/ 76030 w 1838950"/>
              <a:gd name="connsiteY0" fmla="*/ 98419 h 1251445"/>
              <a:gd name="connsiteX1" fmla="*/ 313096 w 1838950"/>
              <a:gd name="connsiteY1" fmla="*/ 115353 h 1251445"/>
              <a:gd name="connsiteX2" fmla="*/ 677163 w 1838950"/>
              <a:gd name="connsiteY2" fmla="*/ 5286 h 1251445"/>
              <a:gd name="connsiteX3" fmla="*/ 1108962 w 1838950"/>
              <a:gd name="connsiteY3" fmla="*/ 310086 h 1251445"/>
              <a:gd name="connsiteX4" fmla="*/ 1320630 w 1838950"/>
              <a:gd name="connsiteY4" fmla="*/ 623353 h 1251445"/>
              <a:gd name="connsiteX5" fmla="*/ 1710096 w 1838950"/>
              <a:gd name="connsiteY5" fmla="*/ 716486 h 1251445"/>
              <a:gd name="connsiteX6" fmla="*/ 1837096 w 1838950"/>
              <a:gd name="connsiteY6" fmla="*/ 945086 h 1251445"/>
              <a:gd name="connsiteX7" fmla="*/ 1633896 w 1838950"/>
              <a:gd name="connsiteY7" fmla="*/ 1241419 h 1251445"/>
              <a:gd name="connsiteX8" fmla="*/ 998896 w 1838950"/>
              <a:gd name="connsiteY8" fmla="*/ 1156753 h 1251445"/>
              <a:gd name="connsiteX9" fmla="*/ 355430 w 1838950"/>
              <a:gd name="connsiteY9" fmla="*/ 911219 h 1251445"/>
              <a:gd name="connsiteX10" fmla="*/ 16763 w 1838950"/>
              <a:gd name="connsiteY10" fmla="*/ 521753 h 1251445"/>
              <a:gd name="connsiteX11" fmla="*/ 76030 w 1838950"/>
              <a:gd name="connsiteY11" fmla="*/ 98419 h 1251445"/>
              <a:gd name="connsiteX0" fmla="*/ 76030 w 1840323"/>
              <a:gd name="connsiteY0" fmla="*/ 98419 h 1251445"/>
              <a:gd name="connsiteX1" fmla="*/ 313096 w 1840323"/>
              <a:gd name="connsiteY1" fmla="*/ 115353 h 1251445"/>
              <a:gd name="connsiteX2" fmla="*/ 677163 w 1840323"/>
              <a:gd name="connsiteY2" fmla="*/ 5286 h 1251445"/>
              <a:gd name="connsiteX3" fmla="*/ 1108962 w 1840323"/>
              <a:gd name="connsiteY3" fmla="*/ 310086 h 1251445"/>
              <a:gd name="connsiteX4" fmla="*/ 1320630 w 1840323"/>
              <a:gd name="connsiteY4" fmla="*/ 623353 h 1251445"/>
              <a:gd name="connsiteX5" fmla="*/ 1506896 w 1840323"/>
              <a:gd name="connsiteY5" fmla="*/ 868886 h 1251445"/>
              <a:gd name="connsiteX6" fmla="*/ 1837096 w 1840323"/>
              <a:gd name="connsiteY6" fmla="*/ 945086 h 1251445"/>
              <a:gd name="connsiteX7" fmla="*/ 1633896 w 1840323"/>
              <a:gd name="connsiteY7" fmla="*/ 1241419 h 1251445"/>
              <a:gd name="connsiteX8" fmla="*/ 998896 w 1840323"/>
              <a:gd name="connsiteY8" fmla="*/ 1156753 h 1251445"/>
              <a:gd name="connsiteX9" fmla="*/ 355430 w 1840323"/>
              <a:gd name="connsiteY9" fmla="*/ 911219 h 1251445"/>
              <a:gd name="connsiteX10" fmla="*/ 16763 w 1840323"/>
              <a:gd name="connsiteY10" fmla="*/ 521753 h 1251445"/>
              <a:gd name="connsiteX11" fmla="*/ 76030 w 1840323"/>
              <a:gd name="connsiteY11" fmla="*/ 98419 h 1251445"/>
              <a:gd name="connsiteX0" fmla="*/ 76030 w 1840323"/>
              <a:gd name="connsiteY0" fmla="*/ 98419 h 1251445"/>
              <a:gd name="connsiteX1" fmla="*/ 313096 w 1840323"/>
              <a:gd name="connsiteY1" fmla="*/ 115353 h 1251445"/>
              <a:gd name="connsiteX2" fmla="*/ 677163 w 1840323"/>
              <a:gd name="connsiteY2" fmla="*/ 5286 h 1251445"/>
              <a:gd name="connsiteX3" fmla="*/ 1108962 w 1840323"/>
              <a:gd name="connsiteY3" fmla="*/ 310086 h 1251445"/>
              <a:gd name="connsiteX4" fmla="*/ 1320630 w 1840323"/>
              <a:gd name="connsiteY4" fmla="*/ 623353 h 1251445"/>
              <a:gd name="connsiteX5" fmla="*/ 1506896 w 1840323"/>
              <a:gd name="connsiteY5" fmla="*/ 868886 h 1251445"/>
              <a:gd name="connsiteX6" fmla="*/ 1837096 w 1840323"/>
              <a:gd name="connsiteY6" fmla="*/ 945086 h 1251445"/>
              <a:gd name="connsiteX7" fmla="*/ 1633896 w 1840323"/>
              <a:gd name="connsiteY7" fmla="*/ 1241419 h 1251445"/>
              <a:gd name="connsiteX8" fmla="*/ 998896 w 1840323"/>
              <a:gd name="connsiteY8" fmla="*/ 1156753 h 1251445"/>
              <a:gd name="connsiteX9" fmla="*/ 355430 w 1840323"/>
              <a:gd name="connsiteY9" fmla="*/ 911219 h 1251445"/>
              <a:gd name="connsiteX10" fmla="*/ 16763 w 1840323"/>
              <a:gd name="connsiteY10" fmla="*/ 521753 h 1251445"/>
              <a:gd name="connsiteX11" fmla="*/ 76030 w 1840323"/>
              <a:gd name="connsiteY11" fmla="*/ 98419 h 1251445"/>
              <a:gd name="connsiteX0" fmla="*/ 76030 w 1658217"/>
              <a:gd name="connsiteY0" fmla="*/ 98419 h 1256426"/>
              <a:gd name="connsiteX1" fmla="*/ 313096 w 1658217"/>
              <a:gd name="connsiteY1" fmla="*/ 115353 h 1256426"/>
              <a:gd name="connsiteX2" fmla="*/ 677163 w 1658217"/>
              <a:gd name="connsiteY2" fmla="*/ 5286 h 1256426"/>
              <a:gd name="connsiteX3" fmla="*/ 1108962 w 1658217"/>
              <a:gd name="connsiteY3" fmla="*/ 310086 h 1256426"/>
              <a:gd name="connsiteX4" fmla="*/ 1320630 w 1658217"/>
              <a:gd name="connsiteY4" fmla="*/ 623353 h 1256426"/>
              <a:gd name="connsiteX5" fmla="*/ 1506896 w 1658217"/>
              <a:gd name="connsiteY5" fmla="*/ 868886 h 1256426"/>
              <a:gd name="connsiteX6" fmla="*/ 1633896 w 1658217"/>
              <a:gd name="connsiteY6" fmla="*/ 1241419 h 1256426"/>
              <a:gd name="connsiteX7" fmla="*/ 998896 w 1658217"/>
              <a:gd name="connsiteY7" fmla="*/ 1156753 h 1256426"/>
              <a:gd name="connsiteX8" fmla="*/ 355430 w 1658217"/>
              <a:gd name="connsiteY8" fmla="*/ 911219 h 1256426"/>
              <a:gd name="connsiteX9" fmla="*/ 16763 w 1658217"/>
              <a:gd name="connsiteY9" fmla="*/ 521753 h 1256426"/>
              <a:gd name="connsiteX10" fmla="*/ 76030 w 1658217"/>
              <a:gd name="connsiteY10" fmla="*/ 98419 h 1256426"/>
              <a:gd name="connsiteX0" fmla="*/ 76030 w 1658217"/>
              <a:gd name="connsiteY0" fmla="*/ 98419 h 1256426"/>
              <a:gd name="connsiteX1" fmla="*/ 313096 w 1658217"/>
              <a:gd name="connsiteY1" fmla="*/ 115353 h 1256426"/>
              <a:gd name="connsiteX2" fmla="*/ 677163 w 1658217"/>
              <a:gd name="connsiteY2" fmla="*/ 5286 h 1256426"/>
              <a:gd name="connsiteX3" fmla="*/ 1108962 w 1658217"/>
              <a:gd name="connsiteY3" fmla="*/ 310086 h 1256426"/>
              <a:gd name="connsiteX4" fmla="*/ 1320630 w 1658217"/>
              <a:gd name="connsiteY4" fmla="*/ 623353 h 1256426"/>
              <a:gd name="connsiteX5" fmla="*/ 1506896 w 1658217"/>
              <a:gd name="connsiteY5" fmla="*/ 868886 h 1256426"/>
              <a:gd name="connsiteX6" fmla="*/ 1633896 w 1658217"/>
              <a:gd name="connsiteY6" fmla="*/ 1241419 h 1256426"/>
              <a:gd name="connsiteX7" fmla="*/ 998896 w 1658217"/>
              <a:gd name="connsiteY7" fmla="*/ 1156753 h 1256426"/>
              <a:gd name="connsiteX8" fmla="*/ 355430 w 1658217"/>
              <a:gd name="connsiteY8" fmla="*/ 911219 h 1256426"/>
              <a:gd name="connsiteX9" fmla="*/ 16763 w 1658217"/>
              <a:gd name="connsiteY9" fmla="*/ 521753 h 1256426"/>
              <a:gd name="connsiteX10" fmla="*/ 76030 w 1658217"/>
              <a:gd name="connsiteY10" fmla="*/ 98419 h 125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58217" h="1256426">
                <a:moveTo>
                  <a:pt x="76030" y="98419"/>
                </a:moveTo>
                <a:cubicBezTo>
                  <a:pt x="125419" y="30686"/>
                  <a:pt x="212907" y="130875"/>
                  <a:pt x="313096" y="115353"/>
                </a:cubicBezTo>
                <a:cubicBezTo>
                  <a:pt x="413285" y="99831"/>
                  <a:pt x="544519" y="-27169"/>
                  <a:pt x="677163" y="5286"/>
                </a:cubicBezTo>
                <a:cubicBezTo>
                  <a:pt x="809807" y="37741"/>
                  <a:pt x="1001718" y="207075"/>
                  <a:pt x="1108962" y="310086"/>
                </a:cubicBezTo>
                <a:cubicBezTo>
                  <a:pt x="1216206" y="413097"/>
                  <a:pt x="1254308" y="530220"/>
                  <a:pt x="1320630" y="623353"/>
                </a:cubicBezTo>
                <a:cubicBezTo>
                  <a:pt x="1386952" y="716486"/>
                  <a:pt x="1454685" y="765875"/>
                  <a:pt x="1506896" y="868886"/>
                </a:cubicBezTo>
                <a:cubicBezTo>
                  <a:pt x="1559107" y="971897"/>
                  <a:pt x="1718563" y="1193441"/>
                  <a:pt x="1633896" y="1241419"/>
                </a:cubicBezTo>
                <a:cubicBezTo>
                  <a:pt x="1549229" y="1289397"/>
                  <a:pt x="1211973" y="1211786"/>
                  <a:pt x="998896" y="1156753"/>
                </a:cubicBezTo>
                <a:cubicBezTo>
                  <a:pt x="785819" y="1101720"/>
                  <a:pt x="519119" y="1017052"/>
                  <a:pt x="355430" y="911219"/>
                </a:cubicBezTo>
                <a:cubicBezTo>
                  <a:pt x="191741" y="805386"/>
                  <a:pt x="61919" y="658631"/>
                  <a:pt x="16763" y="521753"/>
                </a:cubicBezTo>
                <a:cubicBezTo>
                  <a:pt x="-28393" y="384875"/>
                  <a:pt x="26641" y="166152"/>
                  <a:pt x="76030" y="98419"/>
                </a:cubicBezTo>
                <a:close/>
              </a:path>
            </a:pathLst>
          </a:custGeom>
          <a:solidFill>
            <a:srgbClr val="B40E9C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197142" y="3115889"/>
            <a:ext cx="1133010" cy="1762770"/>
          </a:xfrm>
          <a:custGeom>
            <a:avLst/>
            <a:gdLst>
              <a:gd name="connsiteX0" fmla="*/ 573094 w 865745"/>
              <a:gd name="connsiteY0" fmla="*/ 1067 h 2058765"/>
              <a:gd name="connsiteX1" fmla="*/ 327561 w 865745"/>
              <a:gd name="connsiteY1" fmla="*/ 77267 h 2058765"/>
              <a:gd name="connsiteX2" fmla="*/ 209027 w 865745"/>
              <a:gd name="connsiteY2" fmla="*/ 399001 h 2058765"/>
              <a:gd name="connsiteX3" fmla="*/ 225961 w 865745"/>
              <a:gd name="connsiteY3" fmla="*/ 830801 h 2058765"/>
              <a:gd name="connsiteX4" fmla="*/ 56627 w 865745"/>
              <a:gd name="connsiteY4" fmla="*/ 1177934 h 2058765"/>
              <a:gd name="connsiteX5" fmla="*/ 5827 w 865745"/>
              <a:gd name="connsiteY5" fmla="*/ 1558934 h 2058765"/>
              <a:gd name="connsiteX6" fmla="*/ 175161 w 865745"/>
              <a:gd name="connsiteY6" fmla="*/ 1855267 h 2058765"/>
              <a:gd name="connsiteX7" fmla="*/ 479961 w 865745"/>
              <a:gd name="connsiteY7" fmla="*/ 2050001 h 2058765"/>
              <a:gd name="connsiteX8" fmla="*/ 429161 w 865745"/>
              <a:gd name="connsiteY8" fmla="*/ 1567401 h 2058765"/>
              <a:gd name="connsiteX9" fmla="*/ 606961 w 865745"/>
              <a:gd name="connsiteY9" fmla="*/ 813867 h 2058765"/>
              <a:gd name="connsiteX10" fmla="*/ 860961 w 865745"/>
              <a:gd name="connsiteY10" fmla="*/ 475201 h 2058765"/>
              <a:gd name="connsiteX11" fmla="*/ 759361 w 865745"/>
              <a:gd name="connsiteY11" fmla="*/ 111134 h 2058765"/>
              <a:gd name="connsiteX12" fmla="*/ 573094 w 865745"/>
              <a:gd name="connsiteY12" fmla="*/ 1067 h 2058765"/>
              <a:gd name="connsiteX0" fmla="*/ 839268 w 1131919"/>
              <a:gd name="connsiteY0" fmla="*/ 1067 h 2059258"/>
              <a:gd name="connsiteX1" fmla="*/ 593735 w 1131919"/>
              <a:gd name="connsiteY1" fmla="*/ 77267 h 2059258"/>
              <a:gd name="connsiteX2" fmla="*/ 475201 w 1131919"/>
              <a:gd name="connsiteY2" fmla="*/ 399001 h 2059258"/>
              <a:gd name="connsiteX3" fmla="*/ 492135 w 1131919"/>
              <a:gd name="connsiteY3" fmla="*/ 830801 h 2059258"/>
              <a:gd name="connsiteX4" fmla="*/ 322801 w 1131919"/>
              <a:gd name="connsiteY4" fmla="*/ 1177934 h 2059258"/>
              <a:gd name="connsiteX5" fmla="*/ 1068 w 1131919"/>
              <a:gd name="connsiteY5" fmla="*/ 1491201 h 2059258"/>
              <a:gd name="connsiteX6" fmla="*/ 441335 w 1131919"/>
              <a:gd name="connsiteY6" fmla="*/ 1855267 h 2059258"/>
              <a:gd name="connsiteX7" fmla="*/ 746135 w 1131919"/>
              <a:gd name="connsiteY7" fmla="*/ 2050001 h 2059258"/>
              <a:gd name="connsiteX8" fmla="*/ 695335 w 1131919"/>
              <a:gd name="connsiteY8" fmla="*/ 1567401 h 2059258"/>
              <a:gd name="connsiteX9" fmla="*/ 873135 w 1131919"/>
              <a:gd name="connsiteY9" fmla="*/ 813867 h 2059258"/>
              <a:gd name="connsiteX10" fmla="*/ 1127135 w 1131919"/>
              <a:gd name="connsiteY10" fmla="*/ 475201 h 2059258"/>
              <a:gd name="connsiteX11" fmla="*/ 1025535 w 1131919"/>
              <a:gd name="connsiteY11" fmla="*/ 111134 h 2059258"/>
              <a:gd name="connsiteX12" fmla="*/ 839268 w 1131919"/>
              <a:gd name="connsiteY12" fmla="*/ 1067 h 2059258"/>
              <a:gd name="connsiteX0" fmla="*/ 950334 w 1242985"/>
              <a:gd name="connsiteY0" fmla="*/ 1067 h 2059258"/>
              <a:gd name="connsiteX1" fmla="*/ 704801 w 1242985"/>
              <a:gd name="connsiteY1" fmla="*/ 77267 h 2059258"/>
              <a:gd name="connsiteX2" fmla="*/ 586267 w 1242985"/>
              <a:gd name="connsiteY2" fmla="*/ 399001 h 2059258"/>
              <a:gd name="connsiteX3" fmla="*/ 603201 w 1242985"/>
              <a:gd name="connsiteY3" fmla="*/ 830801 h 2059258"/>
              <a:gd name="connsiteX4" fmla="*/ 35933 w 1242985"/>
              <a:gd name="connsiteY4" fmla="*/ 856201 h 2059258"/>
              <a:gd name="connsiteX5" fmla="*/ 112134 w 1242985"/>
              <a:gd name="connsiteY5" fmla="*/ 1491201 h 2059258"/>
              <a:gd name="connsiteX6" fmla="*/ 552401 w 1242985"/>
              <a:gd name="connsiteY6" fmla="*/ 1855267 h 2059258"/>
              <a:gd name="connsiteX7" fmla="*/ 857201 w 1242985"/>
              <a:gd name="connsiteY7" fmla="*/ 2050001 h 2059258"/>
              <a:gd name="connsiteX8" fmla="*/ 806401 w 1242985"/>
              <a:gd name="connsiteY8" fmla="*/ 1567401 h 2059258"/>
              <a:gd name="connsiteX9" fmla="*/ 984201 w 1242985"/>
              <a:gd name="connsiteY9" fmla="*/ 813867 h 2059258"/>
              <a:gd name="connsiteX10" fmla="*/ 1238201 w 1242985"/>
              <a:gd name="connsiteY10" fmla="*/ 475201 h 2059258"/>
              <a:gd name="connsiteX11" fmla="*/ 1136601 w 1242985"/>
              <a:gd name="connsiteY11" fmla="*/ 111134 h 2059258"/>
              <a:gd name="connsiteX12" fmla="*/ 950334 w 1242985"/>
              <a:gd name="connsiteY12" fmla="*/ 1067 h 2059258"/>
              <a:gd name="connsiteX0" fmla="*/ 935370 w 1228021"/>
              <a:gd name="connsiteY0" fmla="*/ 1067 h 2059258"/>
              <a:gd name="connsiteX1" fmla="*/ 689837 w 1228021"/>
              <a:gd name="connsiteY1" fmla="*/ 77267 h 2059258"/>
              <a:gd name="connsiteX2" fmla="*/ 571303 w 1228021"/>
              <a:gd name="connsiteY2" fmla="*/ 399001 h 2059258"/>
              <a:gd name="connsiteX3" fmla="*/ 385037 w 1228021"/>
              <a:gd name="connsiteY3" fmla="*/ 661468 h 2059258"/>
              <a:gd name="connsiteX4" fmla="*/ 20969 w 1228021"/>
              <a:gd name="connsiteY4" fmla="*/ 856201 h 2059258"/>
              <a:gd name="connsiteX5" fmla="*/ 97170 w 1228021"/>
              <a:gd name="connsiteY5" fmla="*/ 1491201 h 2059258"/>
              <a:gd name="connsiteX6" fmla="*/ 537437 w 1228021"/>
              <a:gd name="connsiteY6" fmla="*/ 1855267 h 2059258"/>
              <a:gd name="connsiteX7" fmla="*/ 842237 w 1228021"/>
              <a:gd name="connsiteY7" fmla="*/ 2050001 h 2059258"/>
              <a:gd name="connsiteX8" fmla="*/ 791437 w 1228021"/>
              <a:gd name="connsiteY8" fmla="*/ 1567401 h 2059258"/>
              <a:gd name="connsiteX9" fmla="*/ 969237 w 1228021"/>
              <a:gd name="connsiteY9" fmla="*/ 813867 h 2059258"/>
              <a:gd name="connsiteX10" fmla="*/ 1223237 w 1228021"/>
              <a:gd name="connsiteY10" fmla="*/ 475201 h 2059258"/>
              <a:gd name="connsiteX11" fmla="*/ 1121637 w 1228021"/>
              <a:gd name="connsiteY11" fmla="*/ 111134 h 2059258"/>
              <a:gd name="connsiteX12" fmla="*/ 935370 w 1228021"/>
              <a:gd name="connsiteY12" fmla="*/ 1067 h 2059258"/>
              <a:gd name="connsiteX0" fmla="*/ 935370 w 1228021"/>
              <a:gd name="connsiteY0" fmla="*/ 8044 h 2066235"/>
              <a:gd name="connsiteX1" fmla="*/ 816837 w 1228021"/>
              <a:gd name="connsiteY1" fmla="*/ 304377 h 2066235"/>
              <a:gd name="connsiteX2" fmla="*/ 571303 w 1228021"/>
              <a:gd name="connsiteY2" fmla="*/ 405978 h 2066235"/>
              <a:gd name="connsiteX3" fmla="*/ 385037 w 1228021"/>
              <a:gd name="connsiteY3" fmla="*/ 668445 h 2066235"/>
              <a:gd name="connsiteX4" fmla="*/ 20969 w 1228021"/>
              <a:gd name="connsiteY4" fmla="*/ 863178 h 2066235"/>
              <a:gd name="connsiteX5" fmla="*/ 97170 w 1228021"/>
              <a:gd name="connsiteY5" fmla="*/ 1498178 h 2066235"/>
              <a:gd name="connsiteX6" fmla="*/ 537437 w 1228021"/>
              <a:gd name="connsiteY6" fmla="*/ 1862244 h 2066235"/>
              <a:gd name="connsiteX7" fmla="*/ 842237 w 1228021"/>
              <a:gd name="connsiteY7" fmla="*/ 2056978 h 2066235"/>
              <a:gd name="connsiteX8" fmla="*/ 791437 w 1228021"/>
              <a:gd name="connsiteY8" fmla="*/ 1574378 h 2066235"/>
              <a:gd name="connsiteX9" fmla="*/ 969237 w 1228021"/>
              <a:gd name="connsiteY9" fmla="*/ 820844 h 2066235"/>
              <a:gd name="connsiteX10" fmla="*/ 1223237 w 1228021"/>
              <a:gd name="connsiteY10" fmla="*/ 482178 h 2066235"/>
              <a:gd name="connsiteX11" fmla="*/ 1121637 w 1228021"/>
              <a:gd name="connsiteY11" fmla="*/ 118111 h 2066235"/>
              <a:gd name="connsiteX12" fmla="*/ 935370 w 1228021"/>
              <a:gd name="connsiteY12" fmla="*/ 8044 h 2066235"/>
              <a:gd name="connsiteX0" fmla="*/ 1087770 w 1227190"/>
              <a:gd name="connsiteY0" fmla="*/ 246714 h 1949305"/>
              <a:gd name="connsiteX1" fmla="*/ 816837 w 1227190"/>
              <a:gd name="connsiteY1" fmla="*/ 187447 h 1949305"/>
              <a:gd name="connsiteX2" fmla="*/ 571303 w 1227190"/>
              <a:gd name="connsiteY2" fmla="*/ 289048 h 1949305"/>
              <a:gd name="connsiteX3" fmla="*/ 385037 w 1227190"/>
              <a:gd name="connsiteY3" fmla="*/ 551515 h 1949305"/>
              <a:gd name="connsiteX4" fmla="*/ 20969 w 1227190"/>
              <a:gd name="connsiteY4" fmla="*/ 746248 h 1949305"/>
              <a:gd name="connsiteX5" fmla="*/ 97170 w 1227190"/>
              <a:gd name="connsiteY5" fmla="*/ 1381248 h 1949305"/>
              <a:gd name="connsiteX6" fmla="*/ 537437 w 1227190"/>
              <a:gd name="connsiteY6" fmla="*/ 1745314 h 1949305"/>
              <a:gd name="connsiteX7" fmla="*/ 842237 w 1227190"/>
              <a:gd name="connsiteY7" fmla="*/ 1940048 h 1949305"/>
              <a:gd name="connsiteX8" fmla="*/ 791437 w 1227190"/>
              <a:gd name="connsiteY8" fmla="*/ 1457448 h 1949305"/>
              <a:gd name="connsiteX9" fmla="*/ 969237 w 1227190"/>
              <a:gd name="connsiteY9" fmla="*/ 703914 h 1949305"/>
              <a:gd name="connsiteX10" fmla="*/ 1223237 w 1227190"/>
              <a:gd name="connsiteY10" fmla="*/ 365248 h 1949305"/>
              <a:gd name="connsiteX11" fmla="*/ 1121637 w 1227190"/>
              <a:gd name="connsiteY11" fmla="*/ 1181 h 1949305"/>
              <a:gd name="connsiteX12" fmla="*/ 1087770 w 1227190"/>
              <a:gd name="connsiteY12" fmla="*/ 246714 h 1949305"/>
              <a:gd name="connsiteX0" fmla="*/ 1087770 w 1227190"/>
              <a:gd name="connsiteY0" fmla="*/ 60179 h 1762770"/>
              <a:gd name="connsiteX1" fmla="*/ 816837 w 1227190"/>
              <a:gd name="connsiteY1" fmla="*/ 912 h 1762770"/>
              <a:gd name="connsiteX2" fmla="*/ 571303 w 1227190"/>
              <a:gd name="connsiteY2" fmla="*/ 102513 h 1762770"/>
              <a:gd name="connsiteX3" fmla="*/ 385037 w 1227190"/>
              <a:gd name="connsiteY3" fmla="*/ 364980 h 1762770"/>
              <a:gd name="connsiteX4" fmla="*/ 20969 w 1227190"/>
              <a:gd name="connsiteY4" fmla="*/ 559713 h 1762770"/>
              <a:gd name="connsiteX5" fmla="*/ 97170 w 1227190"/>
              <a:gd name="connsiteY5" fmla="*/ 1194713 h 1762770"/>
              <a:gd name="connsiteX6" fmla="*/ 537437 w 1227190"/>
              <a:gd name="connsiteY6" fmla="*/ 1558779 h 1762770"/>
              <a:gd name="connsiteX7" fmla="*/ 842237 w 1227190"/>
              <a:gd name="connsiteY7" fmla="*/ 1753513 h 1762770"/>
              <a:gd name="connsiteX8" fmla="*/ 791437 w 1227190"/>
              <a:gd name="connsiteY8" fmla="*/ 1270913 h 1762770"/>
              <a:gd name="connsiteX9" fmla="*/ 969237 w 1227190"/>
              <a:gd name="connsiteY9" fmla="*/ 517379 h 1762770"/>
              <a:gd name="connsiteX10" fmla="*/ 1223237 w 1227190"/>
              <a:gd name="connsiteY10" fmla="*/ 178713 h 1762770"/>
              <a:gd name="connsiteX11" fmla="*/ 1121637 w 1227190"/>
              <a:gd name="connsiteY11" fmla="*/ 187179 h 1762770"/>
              <a:gd name="connsiteX12" fmla="*/ 1087770 w 1227190"/>
              <a:gd name="connsiteY12" fmla="*/ 60179 h 1762770"/>
              <a:gd name="connsiteX0" fmla="*/ 1087770 w 1133010"/>
              <a:gd name="connsiteY0" fmla="*/ 60179 h 1762770"/>
              <a:gd name="connsiteX1" fmla="*/ 816837 w 1133010"/>
              <a:gd name="connsiteY1" fmla="*/ 912 h 1762770"/>
              <a:gd name="connsiteX2" fmla="*/ 571303 w 1133010"/>
              <a:gd name="connsiteY2" fmla="*/ 102513 h 1762770"/>
              <a:gd name="connsiteX3" fmla="*/ 385037 w 1133010"/>
              <a:gd name="connsiteY3" fmla="*/ 364980 h 1762770"/>
              <a:gd name="connsiteX4" fmla="*/ 20969 w 1133010"/>
              <a:gd name="connsiteY4" fmla="*/ 559713 h 1762770"/>
              <a:gd name="connsiteX5" fmla="*/ 97170 w 1133010"/>
              <a:gd name="connsiteY5" fmla="*/ 1194713 h 1762770"/>
              <a:gd name="connsiteX6" fmla="*/ 537437 w 1133010"/>
              <a:gd name="connsiteY6" fmla="*/ 1558779 h 1762770"/>
              <a:gd name="connsiteX7" fmla="*/ 842237 w 1133010"/>
              <a:gd name="connsiteY7" fmla="*/ 1753513 h 1762770"/>
              <a:gd name="connsiteX8" fmla="*/ 791437 w 1133010"/>
              <a:gd name="connsiteY8" fmla="*/ 1270913 h 1762770"/>
              <a:gd name="connsiteX9" fmla="*/ 969237 w 1133010"/>
              <a:gd name="connsiteY9" fmla="*/ 517379 h 1762770"/>
              <a:gd name="connsiteX10" fmla="*/ 1121637 w 1133010"/>
              <a:gd name="connsiteY10" fmla="*/ 187179 h 1762770"/>
              <a:gd name="connsiteX11" fmla="*/ 1087770 w 1133010"/>
              <a:gd name="connsiteY11" fmla="*/ 60179 h 176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3010" h="1762770">
                <a:moveTo>
                  <a:pt x="1087770" y="60179"/>
                </a:moveTo>
                <a:cubicBezTo>
                  <a:pt x="1036970" y="29135"/>
                  <a:pt x="902915" y="-6144"/>
                  <a:pt x="816837" y="912"/>
                </a:cubicBezTo>
                <a:cubicBezTo>
                  <a:pt x="730759" y="7968"/>
                  <a:pt x="643270" y="41835"/>
                  <a:pt x="571303" y="102513"/>
                </a:cubicBezTo>
                <a:cubicBezTo>
                  <a:pt x="499336" y="163191"/>
                  <a:pt x="476759" y="288780"/>
                  <a:pt x="385037" y="364980"/>
                </a:cubicBezTo>
                <a:cubicBezTo>
                  <a:pt x="293315" y="441180"/>
                  <a:pt x="68947" y="421424"/>
                  <a:pt x="20969" y="559713"/>
                </a:cubicBezTo>
                <a:cubicBezTo>
                  <a:pt x="-27009" y="698002"/>
                  <a:pt x="11092" y="1028202"/>
                  <a:pt x="97170" y="1194713"/>
                </a:cubicBezTo>
                <a:cubicBezTo>
                  <a:pt x="183248" y="1361224"/>
                  <a:pt x="413259" y="1465646"/>
                  <a:pt x="537437" y="1558779"/>
                </a:cubicBezTo>
                <a:cubicBezTo>
                  <a:pt x="661615" y="1651912"/>
                  <a:pt x="799904" y="1801491"/>
                  <a:pt x="842237" y="1753513"/>
                </a:cubicBezTo>
                <a:cubicBezTo>
                  <a:pt x="884570" y="1705535"/>
                  <a:pt x="770270" y="1476935"/>
                  <a:pt x="791437" y="1270913"/>
                </a:cubicBezTo>
                <a:cubicBezTo>
                  <a:pt x="812604" y="1064891"/>
                  <a:pt x="914204" y="698001"/>
                  <a:pt x="969237" y="517379"/>
                </a:cubicBezTo>
                <a:cubicBezTo>
                  <a:pt x="1024270" y="336757"/>
                  <a:pt x="1101882" y="263379"/>
                  <a:pt x="1121637" y="187179"/>
                </a:cubicBezTo>
                <a:cubicBezTo>
                  <a:pt x="1141393" y="110979"/>
                  <a:pt x="1138570" y="91223"/>
                  <a:pt x="1087770" y="60179"/>
                </a:cubicBezTo>
                <a:close/>
              </a:path>
            </a:pathLst>
          </a:custGeom>
          <a:solidFill>
            <a:srgbClr val="B40E9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542485" y="4938225"/>
            <a:ext cx="1476013" cy="1540611"/>
          </a:xfrm>
          <a:custGeom>
            <a:avLst/>
            <a:gdLst>
              <a:gd name="connsiteX0" fmla="*/ 392648 w 1476013"/>
              <a:gd name="connsiteY0" fmla="*/ 353442 h 1540611"/>
              <a:gd name="connsiteX1" fmla="*/ 765182 w 1476013"/>
              <a:gd name="connsiteY1" fmla="*/ 6308 h 1540611"/>
              <a:gd name="connsiteX2" fmla="*/ 1281648 w 1476013"/>
              <a:gd name="connsiteY2" fmla="*/ 184108 h 1540611"/>
              <a:gd name="connsiteX3" fmla="*/ 1467915 w 1476013"/>
              <a:gd name="connsiteY3" fmla="*/ 836042 h 1540611"/>
              <a:gd name="connsiteX4" fmla="*/ 1400182 w 1476013"/>
              <a:gd name="connsiteY4" fmla="*/ 1276308 h 1540611"/>
              <a:gd name="connsiteX5" fmla="*/ 1027648 w 1476013"/>
              <a:gd name="connsiteY5" fmla="*/ 1487975 h 1540611"/>
              <a:gd name="connsiteX6" fmla="*/ 333382 w 1476013"/>
              <a:gd name="connsiteY6" fmla="*/ 1504908 h 1540611"/>
              <a:gd name="connsiteX7" fmla="*/ 37048 w 1476013"/>
              <a:gd name="connsiteY7" fmla="*/ 1064642 h 1540611"/>
              <a:gd name="connsiteX8" fmla="*/ 45515 w 1476013"/>
              <a:gd name="connsiteY8" fmla="*/ 514308 h 1540611"/>
              <a:gd name="connsiteX9" fmla="*/ 392648 w 1476013"/>
              <a:gd name="connsiteY9" fmla="*/ 353442 h 154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6013" h="1540611">
                <a:moveTo>
                  <a:pt x="392648" y="353442"/>
                </a:moveTo>
                <a:cubicBezTo>
                  <a:pt x="512593" y="268775"/>
                  <a:pt x="617015" y="34530"/>
                  <a:pt x="765182" y="6308"/>
                </a:cubicBezTo>
                <a:cubicBezTo>
                  <a:pt x="913349" y="-21914"/>
                  <a:pt x="1164526" y="45819"/>
                  <a:pt x="1281648" y="184108"/>
                </a:cubicBezTo>
                <a:cubicBezTo>
                  <a:pt x="1398770" y="322397"/>
                  <a:pt x="1448159" y="654009"/>
                  <a:pt x="1467915" y="836042"/>
                </a:cubicBezTo>
                <a:cubicBezTo>
                  <a:pt x="1487671" y="1018075"/>
                  <a:pt x="1473560" y="1167653"/>
                  <a:pt x="1400182" y="1276308"/>
                </a:cubicBezTo>
                <a:cubicBezTo>
                  <a:pt x="1326804" y="1384964"/>
                  <a:pt x="1205448" y="1449875"/>
                  <a:pt x="1027648" y="1487975"/>
                </a:cubicBezTo>
                <a:cubicBezTo>
                  <a:pt x="849848" y="1526075"/>
                  <a:pt x="498482" y="1575464"/>
                  <a:pt x="333382" y="1504908"/>
                </a:cubicBezTo>
                <a:cubicBezTo>
                  <a:pt x="168282" y="1434353"/>
                  <a:pt x="85026" y="1229742"/>
                  <a:pt x="37048" y="1064642"/>
                </a:cubicBezTo>
                <a:cubicBezTo>
                  <a:pt x="-10930" y="899542"/>
                  <a:pt x="-16574" y="635664"/>
                  <a:pt x="45515" y="514308"/>
                </a:cubicBezTo>
                <a:cubicBezTo>
                  <a:pt x="107604" y="392952"/>
                  <a:pt x="272703" y="438109"/>
                  <a:pt x="392648" y="353442"/>
                </a:cubicBezTo>
                <a:close/>
              </a:path>
            </a:pathLst>
          </a:custGeom>
          <a:solidFill>
            <a:srgbClr val="B40E9C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5" y="5199311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178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3075"/>
            <a:ext cx="38957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47" y="4267200"/>
            <a:ext cx="524026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4132" y="1736148"/>
            <a:ext cx="2004075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/>
              </a:rPr>
              <a:t>“L shaped”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3811" y="4813012"/>
            <a:ext cx="1541672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/>
              </a:rPr>
              <a:t>“Pencil”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14945" y="290764"/>
            <a:ext cx="6191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Bottom Bouncers</a:t>
            </a:r>
          </a:p>
        </p:txBody>
      </p:sp>
      <p:sp>
        <p:nvSpPr>
          <p:cNvPr id="2" name="Isosceles Triangle 1"/>
          <p:cNvSpPr/>
          <p:nvPr/>
        </p:nvSpPr>
        <p:spPr>
          <a:xfrm rot="16200000">
            <a:off x="3970454" y="1708231"/>
            <a:ext cx="914400" cy="576263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5400000">
            <a:off x="2946415" y="4817268"/>
            <a:ext cx="914400" cy="576263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14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21989"/>
            <a:ext cx="5437909" cy="475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1200" y="5802868"/>
            <a:ext cx="3039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  <a:hlinkClick r:id="rId4"/>
              </a:rPr>
              <a:t>www.learninghowtofish.com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81200" y="241411"/>
            <a:ext cx="6593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L Shaped Bouncer</a:t>
            </a:r>
          </a:p>
        </p:txBody>
      </p:sp>
    </p:spTree>
    <p:extLst>
      <p:ext uri="{BB962C8B-B14F-4D97-AF65-F5344CB8AC3E}">
        <p14:creationId xmlns:p14="http://schemas.microsoft.com/office/powerpoint/2010/main" val="2615608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0" y="1905000"/>
            <a:ext cx="8861458" cy="426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14945" y="290764"/>
            <a:ext cx="54617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Pencil Bouncer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2016172" cy="220561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561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11665" y="227981"/>
            <a:ext cx="50802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Slow Trolling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3794" y="5638799"/>
            <a:ext cx="3552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Smile Blades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8905" y="1120458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 Death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7000" y="1382069"/>
            <a:ext cx="3549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0.5 mph to 1 mph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7877" y="3090890"/>
            <a:ext cx="4862513" cy="221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83" y="2437399"/>
            <a:ext cx="3425585" cy="297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78580" y="4162224"/>
            <a:ext cx="3721605" cy="149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644" y="1676604"/>
            <a:ext cx="18902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Wally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Pop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floats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754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14945" y="290764"/>
            <a:ext cx="4695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Fast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chemeClr val="bg1"/>
                </a:solidFill>
              </a:rPr>
              <a:t>Trolling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43400" y="1681289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 1.2 – 1.5mph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Colorado/Indiana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Blades – Size 2 to 5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Clevis clip on blade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42572"/>
            <a:ext cx="1902815" cy="266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35" y="1681289"/>
            <a:ext cx="1981880" cy="270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72" y="4163047"/>
            <a:ext cx="4191000" cy="226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01" y="4488592"/>
            <a:ext cx="1935331" cy="193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png;base64,iVBORw0KGgoAAAANSUhEUgAAAyoAAAJICAYAAACOghAiAAAAAXNSR0IArs4c6QAAIABJREFUeF7s3Yt2GzuSLVqIcvX5/++83VW2xTeZyTsikCCTNGVrP6oKck710ZElURQwM1WDawcCeLlcLpfijQABAgQIECBAgMCfFGgvJ19eXqZnGEu5nMvptC+b9absNptyPB7LOAzl5XIp8ajXl1UpYzwu3i/1ffZ2ie/P3m7P/XyQj9+fv8SN782/3z5/9jI4vhYjubzExxhX/L5LycdO7zGH+PflMuachvM553fY78t+vy+H06ls9/vytt6U7XZbhmEo4zjWxxyO18+HYSzx3sYRH+Nx8fjL7Os5gvx9dSz1LRTrv2907fNLOZ/P+TPxfPPnb3qn0yl/TxtbmLTHj2P8XJ1z/Hy8tzHkb75e5zau2++tj71Mj6kf33v/8uVLiff/+Z//Kf/4xz/y4//84x/5tfgVL4LKn/yL9GMECBAgQIAAgQULxIvY98LBS77IH0q5DOV0PJbdbld22205xYv08ynDypcIIpkIximw3AeVMT5tuefhxfF77I8voNvj2tcfP85ffM+fc8yB5SvlazjI+WZwucSXa0gZh3KJgcYL+mEox8OhbHfbstvvy+5wKJvtLoNLhIYIBofD4RpUIiCczxEU7oNECw7D6XwXDmpQuRk1//fm3IJK+7nHn49xtd8Vv2i1qsEwxtPCUg0s9fOf1Tbmv6M+diyvr6/XgNeCSvyOeG+fx2MilLSQ8v/+3/+roeXLl7JavQgqC/7fF1MnQIAAAQIECPxpgZ8FlUggw+VUXlf1v9JHxWGzXpfdZltOx0MGk9f4L+3xunscSple7Mfr8JpN4uevn+RXnoWix6/NP48XzD8LKI8TvwsB8ftWq6mKkWkq/y/GluPLYHK+Vhpe48X3pZTj6VA2m+01rOwPUUE5XENKBLbj8ZQ/F1//WVA5H0/vBpV5BeuxOtTmnFWZWUXlMajUoHS+Vl4iQOS1yipLreo8BpXHKlUznP+e+nvHDB/xcT7WCCbzsBL/bkElHh9BJcPKP/5RXl/D1NKvP/0H6gcJECBAgAABAksVeBZUqkX9L//D5Zz/VTwrEC8vWVnZb3dls34rp/0+X/Dnf8PP5V+Xa1jJf8ePZTq56T6+ZP3VUrBn1+Vx+dezx8zrOrP6Ra2xTBWNqKzkC/KoHpRLffFdSjmfT1lBifeoqEQo2e135TgFllwWdjhmOKgVjbr0q1UsWiUjQ8TxNAtKPy63eu++mweX+dKteVCJx7RKSav2NN86hjqmCCptedjj8rFm+VixqZ8/r6jMg2OYPauoCCpL/V8U8yZAgAABAgQI/AcEav0hXsRHCCll9bLKZVPn6N2Iysp2k8vASix7Gm99K3VlVf2v8C8Rcq79GLUXYv72Z4LK/OfbUqefhZVaQ6nhq36o1ZWaoaZlUZdb5eYSy79Ox3I6nso+g0pd9hahJP7dgkosA4uvz4PKPKRkODidr0uzni3zaj0ldVi3ZXg/CyrtsfOPEVSiutMqULWqcgsq8f0WpOahpFVg5l+bW9Xrdd+j8ugfzxGVlNanMq+ofPnyqqLyH/hb9SsIECBAgAABAosSqEHltmQqYkrGjsuYy8DOx2P5/vVrVg2G0yn7VFbRPR2Flanx/PX1PqjMX1xnUJg1dP8Z3F8HlexImb3VSlFbmhZLk4bsURljMFNz/SWXeeWL//0+/13DyTy01H/XJvuxnE41CLQwED+by66yf6X2tsTjsrk8G9Ojx6NGpfZx7jEN5a4B/nEJ2NwyfleMJz628HPrU2lLwG7N9C2YtMfOKzW3MFlD3GNQeaxoPVZVWlCp4UVQ+TP3tZ8hQIAAAQIECBD4qUCNKfWt/rsum6ov9OPF/frb92w+P+x32WAfTekRViKoxPejF7uGm4e40JZf/VuDSosj84rKrZk9l619WU2harjOtVYjztfG+vOp7gbW3qOKst3uMris1+vsUYmg0vpJ4uevfSPZK3ILKjWM3ALa405ad5EqAt9Yqxnzisezxvi2G9l8Z6+fBZUWch6XfN0Hybpk7Bauftz5q4WrGGNbAhaN9BFWBBX/80KAAAECBAgQIPBvE7gtR5qqK9N/YY9Xr/FC/3yIJVKHujRqt8ulYHX5USwVK2UVS6p+svTrrw785xWVx6AyBa750q/cKGDaSjh2LmuhaurRyOVU59qwHlWReI+QEpWUqLJEUIkelnifN763x4+55Kpua/y4PfC8Qb3N434pWMaAW1Scdgxrz9WqN61XJcbWln61HpV5U/1jf0qr0MQveFwW1sLps4rKfMev+RxaWGkN9XXbYhWVv3qP+3kCBAgQIECAAIEnAu2Fb13uM507MlVU8jV0bH3btvTdrMtms8kelnj4l9gqN7Yxflx89Tce//fHg0pdutZeiEcPTWscn+9u1QJLVIoiqIRDCx8RUGJXsGy2z96Vul3x/MyTqL5ksDkcrhsTzIPCPLg87mp2qz7VJWLtbd5UP2/cb+Gm9aG04NJ2/br1qtxvoTxfSjZ/vvnSr9aj0gJrCynt42OlbL4DWASVWPpn1y//00KAAAECBAgQIPC3C8QL2Ow7mW/dFcGj7u87vd6PXoahHPe7sl5vyj6XgZ0zoKzOp9xJ672lX391wH81qOTP5zkrlzJOh1bejmK85LK2OLSx7ZrVmtajqtL6Vna7CCy1l6UuG6v9Ii2o1LNabtWaeUVkvutWC0c3k5eyWsU5JtXvWTN8/K75lsTPKipt169nPz8PKO08lttysLbBQP3d82VqLajMr18LM7EErC0Dc+DjX73D/TwBAgQIECBAgMBzgTy9PSJH2yWrZpZcCJbN8/FCv4aWqKxE83lUVbLJ/Hgo/yjjdTvgvzusZHyaDjh8//LN9kZu0Wq29Ks2YLQ++hZWrjWMkku3po0BWu9JLAeLYBIfI6xEaIkKy2NQie/Hbmjx8+fseRkzDEUfT/uYIWPaeSwPnZw2JWsN9hFUWnCYV2Hm4WUeVFpYaLuP1ZASQeu+2f9Zz0tbJlbDy63qNH9shJX5GSrP3NsSsBpmnEzvf1oIECBAgAABAgT+XQL5+vlWZ7ie9D7bfvj6AnkY8sX729tbOWw3ZTWcyuv0s88atx+3543fNF8KNQ83z3YI+9iuYfdhZb5dcpJN/TY1fE3N9vEx/m/aEax+vfZytO2K42MNLTWoxPKvqCxFY/3hEEFmnz8/5Jkm0VQfoaWGlVbJeH39kkEmHpNzvcwPnbld0LndNUZNVZZ5aGl+rQJzOp8zGLXnz+eJZWw5ltthkhlspj6aW7N+7TXKYU3L/trzp3uEliebIVx3NVtFqLH069/1Z+l5CRAgQIAAAQIEfiHQ+hhqP0VdJrSLXbG2m3Lcfi9l+q/51xAwLWWKF8ytItICSXuZ3gLI+M7uYB8JKNfn+sn458+T+5lNQaWGhhoeHntXbmepHDJ81KpKBJV6en0eELmLXcH25TwcM5zc+kVqv8vN4nZoY56RmTt83cYRPUDvvbUw8lhpmYe/CCo1GLX+ohq2oo8og9MUmm7L0aZzZWKMuWVz/e3za9fG8941aEvEIsjEEjA9Kv4nhAABAgQIECBA4L8m0CoqbQD1sMND2X3/Wk5ZXTjUvpWoXrQG9ggq0w/kz9eXxLOzRdpGyPfT+khIiZ/4SFCZv+huYel+qdPt8Mr2gr31qURgiRf4MbcIKm374vZ5PXflUIbxXIbcOewWUlowiK/dqka1F+jajzJt9fwsKFyD3KwKMle6LhdrB1rOwtFtWVit7LTelHnvTPvafGvkNo5nv2f+tXlQyeVfl8dFf/+129QvJkCAAAECBAgQWKLA48vRl8tYToeorGzLJrfxPWR1Ivsc6uEqtcm89YxkWMmywhQy6n5ht5Pl/9gBkbV15v2KxDykvPfiuy59ut8ta75Vccy5VVjuz1mpu4JlVSUOxzzHAZK3oNKCQCwTmw8zqlLXoHK5lNeX1Q9N9POm9nm4aHO4hpQs0dQKym0516xiMvlnhWU6ub497llQeVZV+WmlZVoWJqgs8X8NzJkAAQIECBAg8F8WmFdSHisRU32gDIfDtcH+mH0bY3ldlexfiGb1a1DJSHKLJZdcBlW/8lhFedwt6xlDO2jysUPlPbJn/TLZnTE7XyXmGC/i5y/s63KveiBk61lpS8FiB7T2/fn2xfPzTdquXG3p13xuqzJfGnYLXS2szJd/tYrHNahECJyqV/OwMl96Ng8m88pKG2szuV+udtvFbW72g6ug8l/+6/TrCRAgQIAAAQILFphvW9teKF8rFbVWkL0ex8Mxqyrb9Vs5nY7x8ru8ZhCJXcFqVaVGkqmGkjuLrcqYmxvfR427vpKfVEw+ElSuvTEPTeG3ZWCx+9Wtyf6xL6RVI+KFfQsqrWelVlrqCfatf6X9fFRXWjCIf8fPRx9L21Ur5pyHZr4TVB6rJ4/L1q7BYtZjcm3ob437s22P59+bLwdr17Q9X/v4eMs/XdwlqCz4fxlMnQABAgQIECDwXxZ47E15HE40w8cyrziLJF60bzfrst9uy/l8KGUcagyZGtdrUKnBIHaTqp/FnmG3oPJYWflZ90MGlen8kveY5uN/FoBqNeUWVOYv1Ft1pYWVqJy0UNKCyXYb58rs8z2CS/uZWPI1r6rE5/W5owhSt3xuPTu1ub414N/vwFWrJ/VrbcFcDUOxzKzuXNbm1cJIfGzzbsHpWZ9KCyzzcDZflham8+rPD9di2hnM0q//8h+pX0+AAAECBAgQWLJAW250baSeMGKzqVasuOQJ9vuy3byV3XZTzsd9iVNEIqjcqip1S9wMGdGfcclHXGn/aFDJis9PLsy8ovLRoDJ/gd5ezMcL/bbEq4WU6EuJM2XmFZa2+1cEk7p8rPaMtH/fjniZHUL5UNGZL7FrFY82prYUqwWP+Ho7nLEtWWtBpbG818PS5vSsitTc2hkujyHlupl19Btppl/y/zSYOwECBAgQIEDgvyswf6F6/a/s0x5e9cX3JXtSoooSYWXz9r3st5vcGSxrJ7n8K0JFDS41XazKkEHl9varHb+uwWP6kawczH7+8QV1e75nz1sDQQ1OLRC0kNCecv6iv72wbyfW1/NW6m5g0bMSXz+dotJRz1qJ91ZhyQBzvm1b3H53PQyyNuHPx9A+f9a7Mw8y8/nOQ1WrDM139Zov+WrPEeFrXm1pYacFoHlQmtvk750OhxRU/rt/m347AQIECBAgQIDAg0DtNin1KJDYwSoO/5sOUTzEOSO7bdluvpdLntp+zrCSDfhZUYmQ8FKGPADxj/WozMPKR4PKexevLf16/H57UR4v3OeN7fH5fLviGk7quSoRVuoL/3EKKjUE5Iv/U3y8HQRZ51BPsB+m0+3zd9ZkUGJJXXweFY333kItnruFiRZOWvCYh5hbYLoPRbV3pn5tvsStBZV5gPohtExLwwQV/9NAgAABAgQIECDQlUALKu3FdfSdtGb5rBLE0qjv38pxv8sqy2U8Z2/Ka2wJlieox9a6U/fFkxPQH19ozyffAspjUJm/mP4IVgsq71VcHisb8XnrVYmPj0ElDoOM5vm2S1h83s5YmS/XakHoPJxqUHlogG/fb0Hlh6VXUyWpBak27/ZzbdytIhRfb6Fk/lzPgkqMvQWVFoQe7eeHZwoqH7nTPIYAAQIECBAgQOA/KpDVlGtBZFride06uZTTblf2+232rJyOdRlYDTR5gEk9UX06BPHZwH8WVtoZKm33r8cX0x8JLZdLrZjE27P+mPkSqvZ8bQlY3QksgklUVPbZrxLhJZZ8ZdP9/pBfrxWWWl2pQaJu/xvVlGdBJUPc9H5dlzbt4JUDnSovMepxqvi0uT8uz2q/sy37mm9LHD8zX/oVP9v6cFpQeayo3AWi+P3RI6RH5T/6N+eXESBAgAABAgQIfEAgXmxH8MgXsLFwabztOJWHKUYj+fFQdtnDsc2wchnrTlW5fXEeCHk7t+Nj4aJ2tTzbnvgx2DxWIh6nFJWfunnVfVhpP/esH+TWHF+XeEUFZd5QXysth7Lf7ct2u8uAEl+7NdTXgFaXff1YUYkxtoDUmtnnLtc5TWGm5cT3xpyhaDqh/rHR/j5A3YLK47Kz9hzzik2rqggqH/hD8RACBAgQIECAAIH/pEBtBI/T1uvr/EwcNbC0QktuXRw9GqcMK9usOtSlRdHTUuJskemslPkL7TaL9w5+/OjSr1YReE/lMag8Pi5+fwsNbXytn6P1osSL/9pYv8uP2bOy3Wc1JfpWbifd1y2K205gueSr3HpE5vOfB5UWUh6DyGNQuwsRrSIzVYrmPSjzqkuMdR7GakXolOOMkNSC0m3ONYjm59N1E1T+k39zfhcBAgQIECBAgMAHBO53zbr9wGwfr2mHr6iiRDVlu9mW/W5XztFcHy+G80DI+vj5C+hnv/yH6kh7oTxfFjX94DxU/Gwiz3pU5r/n2fa8twpFrai0vpXWrxJf2213s+VgsQNYDQDtbJWscET1qQxp0YLJ48dn55g0p48GlTb/x13B4ustgLTHtIMtW1Bp16U9rj1HXbpWI6mg8oE/FQ8hQIAAAQIECBD4Twrc2unzxf20Ze2116MtTZoOTollXnGCfVQZdvtdGY7H8o84+3C2NW/tz8iXx3Ui88yTFZvbl+vOYbcHPAaZXwWf+ova+3UB1bWHJL4X1aJ6IGRdHpbL2VpFYbxMO2bVRvXoS6nVk1tQWa/X2cMSvSyn6GcZztlcHyFlyKrEUM5jq7RMu4LFBgOzikWzvVY+mstd1aTyz6sjMe75rmVRyWnbD0claV6hadesVX+y92S1KsO5brEcoWQeVua/R1D5T/7N+V0ECBAgQIAAAQIfEGghoS35mvrq5zt4XU9Wj4MJ6zKq0/FY1nFQ4m5bxtO+fHlZldfVKhvtx2HMF+l5SGScXP9w8nzuZtzyy/UclKlH5kll5ocqzOOsHpad3X/7bqeA2bduze516VQ9Wf522OOxbDdRUdll9SgCTCwDOx4O1+2KMzDEmTPDKT9GeKnVlJh/BJXb78hQMPXy1EFMGxFM4aENrC25m4e7CB7Va3q+6QDKunSrniEz7z9pFZO2PXJWgKZxtbASY4m55hk08X+a6T/wt+IhBAgQIECAAAECnQm0nb3iTJDX+qL5Mk4v4rdls/5eolXlNV/y1sCTFZYhgsqlXIZpWdgsoNzCyvQCfnYMy31F4b5J/w5mVol5tmvYe9sVX0PBVI1pu2jV6ksNVlE1ioMgo08l+nFiGVieYB9L3qZzS3KJ1XAuh+FcznnWyjnDSD5thompWjSFkeoQu6pFVadOOIJDhJxWgZpN6TrV+a5frRx1DSZToonqyvzslRZIsuIzvQ8ZoGpfSuw01h4f8VJQ6exPznAIECBAgAABAgQ+JnDtqcilU/VFdrxQjyVRm/W37F0ZjqesokRlJeJMNOCP56FuYxxv8V/+Wx/LNbS0pV/3y78em84fR9m+f9tV+dYjk7/qJ9sVz5+rzmuqgswqM3nOyj4qKMespkRAiaASX2vb/0bT/eF8yqCSgeC6dXGtpoxDDWHXUBGfT1WmZhKfn/P3z7YznvXrtFPp530o7bGtevOyesmQ9Nh7cquktG2Ub2e9XB8bGyHoUfnYH4FHESBAgAABAgQI9CUwX3rVXjjXIFBf5B/20Vy/LbvNtozncy4Dy+2O88DI4br1ccwqX7S30DLtLlab4W9v74WUZ70s82b0xyVi87Dys+VjtdejhoU2xnoSfe1JiQb7CCi5I9jhcD0sMgPM8Vg2x/1dUMkA8SSohEXdlyCjQd1dLTympVvzsHINYq3yMlVF2vhuS72iD6UGlbvzVtpWxi0o5Xkvt9Prr0ElNkNQUenrD85oCBAgQIAAAQIEPiaQTdmzSkp7sZx5I89ZOeep9RFUjvt9hpXcBSyqB9Pp61MCuLa9R79F9FfUsFOXXLW3ny39at9rz9d+5qNLv57NuAWVxxCQy6POwzWg5I5g09bFGVIivBwO5W23vZ5Mf11+FU3v57rUqoWKFlTqGFpQKSWWwT0LKde5TcvRWq/PY0Wl9q5Ez8lt2+Go8MwrKtH4X5enzR4zDHmNVhGe9Kh87I/BowgQIECAAAECBPoRmG9z20bVXjTXgxZjidNQTodj2W+35bDbleF0yhfBr3E+y3Vnr+lE94eQ8jjTeRh5rKI8fu+PLv2av/i/zWW4bk12FxhyOdeYgSQqKe1jPQxyX7bRaB8fD/vsM8mlcFG1yMrFpYwRVC5tV7ExP7+FvJdbBWcaSAs090GwPq5teTyv+uTXSgtCNYC09xZKIrDEWwSV47S18jU4RVApRUWlnz81IyFAgAABAgQIEPgjAo8Vj9sL6XYoZK5nyqb58zEqK7WX47rsa1Y5ifAyr6TMX5S3Mf1s6ddjtWXqQr+ecD+f12Mz/fzz+wpO3TmrjeUahnKnrks9ALIdBnk45OftFPt9BJjTsZyisX6qtmTVYmqmv+7ANVU4KkXdiezar/NOf8o8FM6DyrURf9rJK89yeVy6No616X+qhsWWyjHG+Frrd8ldyASVP/Kn4LEECBAgQIAAAQI9Cjz2TUyv7OsWt+2sknEoh9227Le7fHFft+StS7zy47V5/XZ+yrP+kR8CyewwyWfLvz6y9Ov9oDJcl7bNl1XVPYvrgYotqMyXfuXWxYdD2ey25RhnsEQvy/GY55bktKcAUg+IbP0hNfxkUJl9fx7YHoNhO2W+fX1+gGQsW4sQ0vp8Wg9RBJT3gkpb/tWWpb1Y+tXjn5sxESBAgAABAgQIfFTgaVCZtiqOLXfzVX300Md/uT/FOSSb7F2JpVBRP5hqCPUFejTa350rUkfRXmg/LnH6odrRdvb6ycn2721P/Lgj2Pxk+/nvzRm1AyGHIXf/iqDSDlRsPSqb7SYDSwSXeEwNJbHk66FvZPp6PV/lPsjMl3c1h9YX1IJKu073J92P5Xg63i1dq+er1CVnbelXVLGionIfmmoPTS7P06Py0T8DjyNAgAABAgQIEPg0Au1g+CmoZIP8OOSWvrEbWLy3oJIrrLLnIpZH1d2xHgPF49KvZ/0Z+WJ+Fmxmx7D8lG1erWhBIMbSzieZ/3Ada8ldvmLM8TGCSjsZPoNK9Kjsp8pKLHmbgsr5HD0rtZISby0g1EMWp22aW6P9UM86uVY6ps0FVnGA5stLBqN51Wm+ZXGErFZRufaexHO1s1Om3xEN99evTRWeHFvrIxJUPs2fm4ESIECAAAECBAh8VGB2uP10KEe+AB7Opzws8fu3r7kzWJyrUg88rB0aLajMf81dM/usd+O9vpUWUP5KULlcaph4fItxtmb4mE82y59OGSri37nz1+FQm+qPh6wgxee5rfGp7rLVekIy3LQm++lQyFpZqiHlWrmZgkUGsWmntRZ2Hp1qsImG+nYWTG26v/2uW2CJ6/IYVGpF66KZ/qP3uccRIECAAAECBAh8MoHbWY058Ok0kgwj42Uo67d6IOTpsM+wsooG7tzXuPZrPIaQeZ/IvJLwrG/l7wkqUw/NA3urqLQX9FkVmTWjZ1P9FFQitGzjLJk8a+VYTqdz9q20SkoLLVFRaSfWx/Ks2sNTHW59LLdzZR6Xws2rKfXxQ56j0prpW6N87vrVqioRaB4qKjUcxe/OrYkt/fpkf3KGS4AAAQIECBAg8AGB6JGfHYNSD3SMykmUJOIF8ulYDvtd2W035Xw8RHd6nlw/nRmZL9zzJ9oBiPPT3KdlUM8qLdeQEpWHD4yz/Y55j0p94f/roBLPn8FgWsoV48mT6VtQmXYF2263dRvj4+kaVGLJWAsq53lQmcJCjmFa/nXdkWvqvXk2rbbEK5vlh3NZvUb0mw6PnOzmS7/i90dQaQc+zpeY1bNunKPywdvHwwgQIECAAAECBD6TQKycyk2/4i2a6bMHI8LHOPWRlDKcj2W3WZfjflvOx1N5ucSJ6PWtbgZWw0rrR2kv2JvDs6Ay/bq6ROqDYM96VGKcz97a0q888LKNbdrSNx4fASCCSlZRTqfar7KtVZXD4XgNKvGYFlRO59vuX9noHkuvHoJKCyLzMc0rS/H11ifTKirXOlbbSex6In0NVNFMfz1bZTr0seILKh+8dTyMAAECBAgQIEDg0wnE6/zZGqxaR6n/F/+qgWQsw/GQQeWw218rK9Nr5Wsv+7wh/HHZ17yp/roDWevl+CDa86By3Q3g7lnmS79aUGnntsQDW59KOz+lBZV6EOThGlQivDwGlTw5PoJKbCaQPLdDHd/bPKCFtWo27eo1VVTa9sTtMfHcaTn11sxPpm9LzK5BT0Xlg3ePhxEgQIAAAQIECHwugalHZTrH8BpaalSJF+NjeV1FT0qc9H4qu/Wm7Leb6fT6aar5HNPJ6vGivR1gGBWCtixs2nY3Q8pUOYhqSva7fPDt/aDy4xO0HcryZ8rLVO2JM2Pis5esohyPh1wOdj6dc8lXnKmSVZX9oR6wOAxlvV7nx3h87NCV2xZn03vrE4nDWm6nyrewljOfGvrrQZlToJq+VrchHsvqZTU11De/sQxhPT1nXQY2lNMQBz7GTmRxzkt9rpjj6vKiR+WD94+HESBAgAABAgQIfDaBacvd/K/0kUly/FNVJV/o18/j4yl2y8rG820ZjqfyOn09e0eulYLblsGPlZTHZVDthPX6uz8WWu7PUpnvBnD7+fzXtKwsw0OeB/NSYtvgmEjbBSyCWOz0FRWVOFMlPsbBj/Ee4eRtva6hZgoqtbrSti6eQsp0kn0NJzWURN9KDUm3/p35Eq+2G1icYTPfkCB+th4EWYNMq6zU3cBqUIoKTISVelbMKKh8tr834yVAgAABAgQIEPg7BOoBh7XBvr6oPsaJ7ptNOe135XI6lC8vU8i43M4cab0jj83f9Zluq82ebd87H/VjeHkvzLz3uPh6Vi+GsaxWL+X1NbcCqDt6nU/lJXbsOp+yN2Wz3eYBjFFNicAS2xavN9sD37gRAAAgAElEQVT8GEvEzuO5HE/n3La5jntVxnOcKTMt/WpVpRZUovJRk0pt+s/NBdrSr3omSw0qbca1qhJhpIWS2jdUn7821NcDKevzReCKnqHH+Pd3XHfPQYAAAQIECBAgQKBjgflL4BYG4kX6Yb/PLYv3b9+yqnJ93PSium65GwEhzgu538Z4Pt3cPvgDbx8NLLWQMqusTEGlLRtrBzFmr8fpnEvb4oDLbKyPOcX5Mee6FGx3PGRFJYJKnrEyRFCpTfg1qLyU8fzjgY8533Yg5rWiUoNKfavBI6silwhOtw0J2tKxGENuBPDyMi0Fa0vOakN/W0IXmwIIKh+4gTyEAAECBAgQIEDg9xO4Nr/PAkC+0D8eyubbv8o4VRjaDlvZQTH1YEQIaD0pz/67fwsq79UEHkPHr3SfBZr2O9ohjPEc+WJ/iGVTtQ8nA8ix7vAVL/4jqGwP+7LebMouAtnhkNWWOGdlf4hAc86gchmmasd0An0LZfMDMfPfU2/OdK79tQfl5bKqp91PIaYFlRhHfu2Hisp0yOT0fILKr+4I3ydAgAABAgQIEFicwGU4l9NmXU6H2Clrny/wW/P6tV8jKg/TWSf3YaQuKZtXWxrg/HHZU/LwNg8jz0JUPPwxsLSKyt0hjLW/I4NU7gI2Ba629GsX58dEZSXfd7n8KwJL/DuDSix1myoq9VyUKVy0ClKb33R447yiUqsukejqcrp5UMnlX+1nfhFU4neqqCzuT8+ECRAgQIAAAQIE5gKPVY9svzgfy3DY5W5Zsa1vnP7emsbjdPvhPAWVader23O0gyJv1YT4XfMX7PF5CyrPKiUfqcK8F1pqSsqaSL5H0IiqSm1aH7KKkmesHI9lOwWVdu7KNoLK6TydSB87gEWD/ftBJZa/ZVVndhBk5Ygx1KAyXwLXgkoGmFgmdtejcl9REVT8jRIgQIAAAQIECBCYBYkaAOILQymncz29frfLXcGysjCdwzJm5WGqGFzq4Yu33a8q6WM4mVcYavP77e1ZpeRn329Bpf3c/LnzVPdpnLkLWISNaclaVE6iSpS9KlNQyWrKroayCDXRY5JN+blcrAWV2uReKyazLYezsvSwQ9m0Y/Gzs1dy57B2AGTu8tWa6e+DSi6300zvb5MAAQIECBAgQGDpAvdLreIVea0UjNHXEae6x3ucT5InwscL+Qgq7XDE+uK7hoMWUn4MK/PgMg8qz3b8+qHK87DFcetLmS/5us6hNtNkcIqAEkGlVTFa03xUVPIwyN22LvuKoBKVlghk45hfq0HllNWkGi5qFmthJSoq2Xw/zymXqeF/CiPXBvnJpQWV+Ho9V+V5UMkgJqgs/c/S/AkQIECAAAECBO4F4ryQobxEH0m+0D+VwzYOTdzkFr4RAvKclFZJaSHlujPYfKPi+8ASn8UL/XmPyp8JKq2iMh/3NdxMFZVo+G+nwediq6lHpDXV5/KvOLF+Wg4WwaWdaL/ebuq5J+fYtniqqsS2xFMoOZ9i++JxWgLXqkdTXWnqj3kMUbkUbBZgWlC5jrEtFWs/L6j4wyRAgAABAgQIECDwEFVaUGlLqA6HDCq77bacM6xks3cuE4uPGRKmCkF9MT970f4T3Pe2J36vT2X+VO+dvZJBKHYAu9SzUKYjLq89I1HFiGVeLbC0ZWARWKKSEl9fb9e12hE9LnFI5DEqK3G4ZCyNW5UIKrWiEruMTaWWqCldLer5NC2s1G2L47DH+6Vfucvaw85g7YBNFRV/lQQIECBAgAABAgQeBKazIKeT6+tBhOfYtni9LofdtpzPxwwoEQja2Sp1uVhElHrY4bOwcb/E7PZLP3p6/eOFer+3pY65BqjaWRNvrcE9wkmEkNav0nb9isb6WB62iaByGacwU/taznE+S8zvZZV9LHHWSgaNcw0q9VfdTq6f98+0oDIfxzkqPlNQaQEnl4pNoUZQ8WdJgAABAgQIECBA4ElQaTtY1Z2E62GHEVL2u21+LNOJ6rHE6uUlelSiqDJ9nHo15mHlI30nbRh/pKIyDwQtjNTg8OOhky2oRNWkVUsinMR761E5nA5lu6+N9fH1GmYO+fgIJ+3olKik3ILKtNnXVDF5KfVQxzaeeeWkzbEFlXa2Shvb9VBJS7/8XRIgQIAAAQIECBC4CbSFTC2oxOvtVb7mrs31sfRrF+esHOMU+0MGgtfVSz6mbtkbYaWek/K481f72h898PG96/ORisr8QMhWucgm+alZPv59CyT7EkFlF1sz77Zls9nm987nIZd+nY4RcOocW1ApmYeiipRR7boMLtzmlZK2xKstB4seleuOZG1p2FRRycqNoOLPkgABAgQIECBAgMCToFKzSZYK8lyS6EeJL4xDOe53Zb/blH00nQ9DBpX4/jjUxvPVy5frDlnPAst7vSltFL+qqDwLOrefaX0gYw6/9pXc+kXicRFOcuet6ayU1q/SDoDcHrZlvVmXdSx1Oxynx47luK/9KmOcXD/Ez8fOZ23Udclb/f/qrmMtqNStnevbT4NKO1zSrl/+JAkQIECAAAECBAjcC1wrKu2F9dTs3cJK7voVp9fHGSvbOMH+UGL513W5Va6NWv0QVObVlRY0/siBj8+u088qKtFjEt0pea7KbBlW7v41BYLWO3KObZinZV6xDXMElc12k0Elln7lzl/nMSsq7d8ZVGIpWJ6r8uPSrxZUrv0p8aBZYGoVlbb0qz2uncuiouIvkwABAgQIECBAgMBMoAWVOUo70DHCSvRQ5LKm86kc99uy22zK4bDLCsPq9aV8Wb1et+1th0LWc0ympWBRoamNLy0KTZWGrDfclk/94qo8hp37IBS7frVm+li6dnveXLaV32tLs+o2w4f9IbcqjqVfm13MaV8221j+tamHXh5rWImfy+Vf57Hu/pXLtuIU+mn74XEsq0hHbUvkdoJ9Tq9Wdto5KlnRmUJTbnc8nXQfGxIIKv4sCRAgQIAAAQIECDwElUeQ6RjD6cTDsR5fH9sRn89lt92UTfSsHE7lZVXK62qVISaXic3CwP3pKvFSvAWT+tvuqyNTr8fDQOa7hs0f/+NSsWnZVS6hmoZ73Ymshoq7/pFZv8p5OJXN+nvZ73dls9uV3W5btptdHhAZASX6b+LnT6chg0p8LcJG9JvUPc+CacgwFH0pbSevnP+ssjM/9LE10rfHxjkzgoo/SwIECBAgQIAAAQJ/UCBeWLfD4uM096g6xBKpOLF+dRnL6lI/tipK7mQ1/Y7sGamdI9fzVvLF/fX0+Vs1og3rLoj8UJG53wr5Fqpav8htcu152onxbRlY61fJJWHjULbrb3lmzCZ2OIuT67dRXdllb0s0zQ/jJXtVYhnYOZaExVK4afvi19fXMgyn67kyj6fTt9H8eLZKPWslrF6/vAoqf/Ce9HACBAgQIECAAAEC+YK6NajHv9t5JPGi/jIcy2sLKrMDDudLs1a5K9gtUjyvprRoU8HnYeVnp9m3Z20fH6strZJyV1GZGutjLrFZwH67LoeoqGynoLLbl+1un431EVLi4/FUw8l5GLOiEtsZx47IUVEaxzhzZTpnJZ5z9jb//fMQc6uqDIKKvzECBAgQIECAAAECf0ZgHlTi56MSESe4Zy/HYVdWwzFf8M/DSXuBHuvBXqLZfnr7MXS0ZV/3QWU+zsezU9r3stLTnvchHMx/PgPJFH4eA8slloEdtuV42OdyrzhDJT7upqASwWS93mRIOZ1nQSV2A4ugkj0odVexcaw9LPOwFD0u8fUWTG5jrwdGRm/NKnZRsz3xn7k1/QwBAgQIECBAgMCSBerSr9iOt35sYSV3yDrsymm3LmU454v0fGvLurLC0rY8vlukNetRqX0ddW/k29vPTq+/q7bMgsqzakoLKPNwM18KFku/zoddOZ9PGVLabmD7/TH/HQHl7W09VVTiXJUxA0tuWzxe8jyZ83CsoSN2BmuBLVt26pzqErNZH85EUccxnW4vqCz5T8zcCRAgQIAAAQIE/orAvLk9+z2iwhAnu799K+P5mEui8hyW2O0qE8LtEMTML1MWue7gVffKyopDe/tZQJmP/TqWWVB5DCXvfX6tbmSQGsv5uM/zYWI5Vy5rOxwyiERwORxOZZtLwm7BJcJLLHuL5vkIKqdzDSpxzkqtqtxXierXfwxjbUeyrFgJKn/l1vSzBAgQIECAAAECSxV41jOSy6iGc9lv3vLk+lgOFg322T4fYaX1rEyVlvkZJ20L5IgqWVlogWOqxvysL6Vdg48u/Zo/voWXW1VlLMPpkAErdvLa7WtIOUWFZVr+td3u6pKw3e4aWI5xMGQu21rNgkrbvvi2/KuFottSuDqax94ZQWWpf1nmTYAAAQIECBAg8KcFftrYHpWECCmHOBBy2ikr+lLqq/Hc1ep2qOF0anx9qZ5bGue57h8MKu0F/t1ErgdU3r76uARs/vh5j0r9dyzZiu2VYwnXUA98jDNUpn/vdjWgxPtms83eldjKOE+wj4rKalWG8TxVVO6DShvH3VKzabwxpnk/i6Dyp29PP0iAAAECBAgQILBUgXlvyo8G0S0eS8COZRuHQe4PtaoyVVNeLuN1Gdhtg+IaUrLv5UlQ+VnQePz9ebTjrKn+WZi5b26vtZt5iKjbC0/LwKbdvWJr4qiiRJUoKiqx/CuCSnyM0BLfi2d6fV2V8xDBpoabeG8BpPXstM/nmwLMKy1T9WkWYZZ6p5k3AQIECBAgQIAAgb9NIKNGnkdyjGb0WB4VYeVcX/zXU+KjB6M11degMA8qWdl4GM9Hw8qfDSrt12WvzRDnpUT1p1aA4lDHCChRNYnA0k6rj5DSQkscDBnbE69eV+V4iv6cOGOlhpUWQuaVlJzzwwGQ8wCjovK33ZCeiAABAgQIECBAgEDWJnLZU8aRcSynPDCxbvcbDeqr+p08ZyR6VtoysGhCr4nlJZdQ5TM91BQ+ElaeBZXH5/rV87bDGCOktH9HQDkdY5evc1mv19k836opGVg2m3I+nTNgHc9x3ko9tX6+TXFrrr/27LzU6c+DTN3tzPbE/pYIECBAgAABAgQI/M0Cddeu1eq1hpZhKIepp+N8PGZYyQVeeYJ9PYU+88ls6de8ovKRcHI3gVmPys8Cya++N0wh5RpWYqvhqUJSd/2qvSrbWP612eR7VF3O47kcz6fsbwmHCCd1+VcLLkN5eVnljs1tDPcVl8hqK7t+/c13pacjQIAAAQIECBAgMDu5PmsZZTyfM6zEMrCosPwYVG4HNdYVYf/dpV+5/GsKKq23Jsc0hY4IKVlR2WyyuhIVo9g44HCMc1aOZX+qFZXWo9I+tqVgj70p9xWVlwx5ln75QyJAgAABAgQIECDwNwvk5sJZ2XjJc0UirAxxDsl2k2EltjBuS79yp69sfp+We82OevzVEq1nw/6rS79yFHm6/HTWSVt+NgWV+HpUTo6HQ/aqrL9/L7vY9Wu/z16cCCvb4z6DTgsmEVTi3/H+uOPXvIm+NtsLKn/z7ejpCBAgQIAAAQIECFSBW1XkUl5fVvUr8cL9EGerHMpuvZ6CSt2q+DGotOfIj39076sPLP169pzXZVilTFsMTyfEt4t6mc53GWpQOWdT/bps3tYZVE7HY4awbbwf97n0K/paWlhpH6/9L9O8Hz+PoKJHxV8SAQIECBAgQIAAgX+DQNuxKxZw5Zn0U3N97AQ2Dufy9X//t8Q2xfH16AFpVZXbUFpnfT2p/nELsMcdweZTqM91TRezf9f4U783f8yPn0f/SDb0T49tVZoMFRFAjqd6rsqu9qfsI4Ad6nbM66gaHQ4ZVCLQxEGR0VT/uFXxfLnXtcoyjSt2G7P0699wY3pKAgQIECBAgACBZQs8Bom6rKu+RzDZr9/KYbfNKsSqNdFHiIkX6FGBqeuvbojzqsr05fnvuP923XXs8W3euP6rU+7vKy51Gdt8iVYs+6pLwKbtlw+HDCu7aKzf7XM3sLqd8aGcpiVfufRriKVfMce6Mi6Wh0Uvy91Bj7HsbMgd0f5oLWnZN53ZEyBAgAABAgQIEPiVwI9BpVYt8j17PU5lt1mX3WZTdwF7KVlhyYb1S2zNW9+fvbUMc/sd9xWUbN6PKk3+eHuOGjTilX/98vPnrj8RP39r7s/xTlsut+gQS7pq30lsWVwb6/O0+jjF/nAs61gOto0T6/dZUYmwkqFliBPrYxAv1+BzDSvRp/OS9ads2hdUfnWX+T4BAgQIECBAgACBPyjwPKhMYSWqHbkj1rkcd5vs8YgX/V9e65a9w3koL5fYnvfHMPFjSKkDe6yA/JmKSptiO/8lDqSsz1uDSl0udpvZNaicjlk9iVCSweR4Kpu3Te4Ctt1NlZWpuhLbFtfAdMmlZRGozlNFJT6vvTqCyh+83TycAAECBAgQIECAwMcEfhpUpsb6OJp+PB3L+tu33DErqypxFGRWE2Jt1JOqR3z5yRB+FlSiSjFf9pVh4KcVlXpQ5bOgcg0z065gUVHJqsrplBWTFlQOu7ojWLxHv0r7Xgsqbevj7Ftph0pe6i5jbRtkFZWP3WseRYAAAQIECBAgQODDAvMwcR83bsu/6jKwoZz20duxybAShyLGLmFRdKmLoO7f3muifxZUHsNIq2T8ahJZ0RhvfSmtojLPNrdG+Lr8K/pPrj0pp6gUTUFlu83wMg8qWUWJgNLeW1DJr9fti4tm+l9dJt8nQIAAAQIECBAg8McFWqB4HjWmM1bGoZZQLpdy2u/K2/fv+WL/y+o1ezTumul/MYQfmt+f1F3mVZWfPV099qX1tLRlX7WtpfW3RF9NXbpVdzGLqkhsDHA81tCy2+zqqfWzoBKfH07HutxrOuH+lCfW153PIrhEP0ssfYvfr6Lyx+87P0GAAAECBAgQIEDgTwrMKip5uOGlxImQl2HIqkps9zue48V/bF38/Fc8a4P/WVB5tvTrl0Fl6ntpPSrx+Awq0ez+8pJBIys0ZQoZ41DOp3M9N+V0LvvdvgaV3S4PhoyqymazzcMg5+eqRGWlnaMSQaWdz5K/z65ff/Ie82MECBAgQIAAAQIE/rDA7YSV3IIrKxdjeVmtyng+l/12Wzbrtwwr+WL92fO3nbtm32tBpT5+XgWZvjI1wX+0qrKa+lpqGKljjqCyWq1yTMfTKQeXTftTb0k74HE4ReA45eGPEVYifERlJfpV4vN5UIlgk0HlcinDtHwsviao/OEbyw8QIECAAAECBAgQ+KsC09KvadlXNrevVnlyfWz1Gy/w19+/lS+vX0qcaR8BIALN6vU1P2az/bSNbxtJ2y2rHdAYnfD356y8f0Tks9NKWhXmWUUlfmcs0apvNWjF47LnJKpBcb7K4ZQ9N60/JQLKer2+nq8Sj4lA0k6uj5+PADP/XEXlr95nfp4AAQIECBAgQIDAHxJoQWVeL6lfyxf6w7l8+/rPWPpU+zeyX6VWM7KJPc9dqdt/XZ9hOkU+s09+4z6oZKR45/jE975++5n2i6bdwuKgxghP8TumitCtuT6WgpVy2B8ydLQtiyN8RUUlKivRWJ/9KKdTPbl+qqrU7Y7P1yZ7QeUP3VQeTIAAAQIECBAgQOCvC/y4RfD0oj+35x3L+bgvm/W6HPf78vr6mu8RYqKX5dpzMuWH2vxeG+CnGkfJUsyTcPJHwko7QaU1y8RBkO2gyGh+r79r2k542rmrBpdSTsdzOc+Dyn5fttN2xS2c5JbG++hZqYdH3gWV3B75ZxHqr18Dz0CAAAECBAgQIECAwDsC85fit6b36PsYyub793xxH/0iUU2JF/Kx7Cs+j+17pyRSqypTaGk9JS+rWy/+R8PJ/HHtCJf50q94xrbl8a3XpQarVlHJHZengyLj4Mdc/jU10++225xPVFQirOT7vv5bUPEnQoAAAQIECBAgQKAjgVs4aHv/xnKueKV/LufjIU93j+VTUcGYn28yDyftYMbrsq+Y319Y+pVhZ1pT9keCSq2mRICKE2Be6tKuwzGDSZ6jMi3/il3AWljZb2uzfSz5au9ZWRkHFZWO7lNDIUCAAAECBAgQWKDAj23ul3IZjmW1esnlU3G+SiyRep1OXIyelbugMlVU/q6lX7clX62v5bZT2fwQyVt/yrT869oDE1sYr2pzfFRNDrV6EtWV6FGJr10PgZyCWN3WuJ7BkkEllrhZ+rXAvwZTJkCAAAECBAgQ6ELg+V5cU1B5rc3z+2hC32zzBXw02Oeyr2t/++VPLf16thxs/rVx2jPsvYpKZqNrI/3UrxK7l2WYugWVCB9td69Y5hVVlXaCfVRVtuu6ZXFWVeKwyHj8cC5nPSpd3J8GQYAAAQIECBAgsFCBZ0GlbjU81CVgLyWb6Ov5KptcAvZl9VK3KM5v1+VW9d+tpz62O74/L/JXwaQFj3YZ2vKv28+1s1TqmrC6A9lYdyWLbb4y2ERAye9Oh0LGLl63SsnpUCsp9QT7Yz0Qcl13AovlYNHTkpWVCCoqKgv9izBtAgQIECBAgACBbgVyY+HpoMXs9ngp5RyHJq7XuXwqti+Oykpd/hUhJSoZt62KM1zEgY3TDN8LKT/uPHbbwvjaLH9VmoJKfJ4n1Me2YpcMTnXDsfvIFZWVYRjLMExLuc6nEkElqihRNYmgkj0r63Wer5JVlQgrGVSmwy4t/er2HjUwAgQIECBAgACBhQrUTb1uu2zFYZCxVXHsmrXfb8vLONTdwF5aNSV2CmvbE7fz6e9PpZ9TRiUkM8fU99K+d9vN6/0DIm8/V7ciroc+3n+Mz8axngMzjtPWw6djVlOiD6X1qGze3srb21vZbmNe+wwqeUZLBDRBZaF3v2kTIECAAAECBAh0K/AYEyJyDHEuyW5XTod92W025XVVypfXOPhx6lspNaxMtZbbxycHPUaAaCHlxy2Hfx5SHtFuu33V77TPbx/rErEhloFFs/wsqESVaL1+y8MgI6i0HcCmfpx3jqjs9rIZGAECBAgQIECAAIHfW6Cd39gKHtl/EqfS5+5Yx/L9X/8qeQR8iR3ALtEVUvtVooKRK79+vfTrVhm5WX60ojLXvzt/5bpF8TywtEMh68nz4zBctyyOoLLZ1KVf0asSYSV3CzudVFR+71vc7AgQIECAAAECBD6jwJiVkdp3EqFjOtYk1lPlUqrNt2/leNjne0SSf3x5LauXVQaVrEaspqPpn/SPtKrH3xVU5s/XrO+rKregUg+tHKYzVg65lG23216DSjbWT8vDLP36jHeuMRMgQIAAAQIECPzWAkM7ef4l9tCqb7lEK499H8s5t/Z9yxf643gu//jypXx5fc2gEhWJ2JVrHhoeseaN9H9m6dezBv3572hBpe0Klp9PvSpZ9Ymem0McaBlVlN01qERjfVRVcmmaHpXf+h43OQIECBAgQIAAgU8oEBWVmk7ykPnrWy4Fy56UsRw2m1w2FbtoxddfY8vgCAFRUbmWYH7ckWvO8Web6X8VVOJ31JASjfa3ikp+bWrkz/NUdrsMKhFOok8lGutjGZig8glvWkMmQIAAAQIECBD4/QVaNml5ox28WD+vJ6ZcjtFcvy2HQ/R1DLVnJbctrr0q7SSVn4WKvzuozKsz2VPTxjELLDnGl5d68ONul+NvQeXbt2/ZqyKo/P73uBkSIECAAAECBAh8QoHHoBJTqMu1Wv6oO31Fc33sBBZViDhcMbYsfl29lOF8vJ4A2c5lqRknT2aJKHONPPW5G9J06v3DtsXX7z7Zh+u9IHRXTZmWrOVjp+eI3b9iu+KoqMT5KjGHulVx7VOx9OsT3riGTIAAAQIECBAg8HsLPAsqOeN5oIhPhks5xfkq04v7WGa1ilaWsS4Hm28d3ALFYxWlhaAmmg38t/b9+msfAsrjTl/vXY3HpV/Tk13HdTocMqhEMIn3WP4VgSXeBZXf+x43OwIECBAgQIAAgd9J4HbcfFZHojoxns/leKiVifg4Dqfy5XVaAjZtFzzfhSt3EXtSMZmHj9ju+GdVlHZg5LMAM3/+eVCJpWmtopLbJ18ueSZMO+gxtiRuISUqLILK73TjmgsBAgQIECBAgMDvLfAYVGq5o4zDWA77ehZJnGD/j9dYYhUnvNe3x0MYX19fr1+fg7Xg8SyoPKuiPFv2FV+LXcduZ7K0gFI/ti2X49/nrKQcrmenRGiJsOIcld/7NjY7AgQIECBAgACB303gJ4fGnw7HPJPkuN+Vy3CsQSWWbM0qKG3Xrfk5Ky3INKoMEtPvuYWN+oX58rH3QsqPwSd2/qrbKk9PcgtQw1CG4Zxnv7SKSoQtQeV3u3HNhwABAgQIECBA4PcXeCesRFUlln6djrty3L3l+Sq1gvFSXla1iX6M5Vd5dP0DU/bQTw328e0nQaVVZR6Xdj2ryNyHnx+DSlZdpqVr0VcTAWq+9Esz/e9/G5shAQIECBAgQIDA7yjwJKxEwSJe8I/nY9m+/bOcz8esVMRbOwByHjbuw0QrdtRdv1azoDKvqjw25P+syb6xRxCJt9xrbFr6NQ8q4zjk12PssfQr3gWV3/GmNScCBAgQIECAAIHfXiCqIlkUeWyKz91/h7L5/s9yOh5y+98MB9PyrzwQ8jKWL6upRyVSSTTcz8QyRMSz57dquGjvLdw8nmZ/CyVTVWY2rhpmpvHmk8awp7NgxrEM51P98ZeXrKrkDmAH2xP/9jexCRIgQIAAAQIECPyGAvniP46tfzK32E3ruCuH3bbstttyPp2n81VW2ScSYSWXXdVjI+vXpuepoaJ9UnfmauewZJvJFDSu0Wa2bXH7yTyn5cl2xlFRuX9rS8Kmj6VkU328R8Cy69dveN+aEgECBAgQIECAwLIFYrnVYb8t2/W6HGOr3/GSB0HWJV1xWGQ9ub4Gjku5vNR/13xRT1LJxVpTNSV/6uHf7WuP0nkGy0/OXcnfV1PPdABlHUks/YqQMk4N9oLKsu9hsydAgAABAgQIEPgtBS7lfDpmVeUQp9YfT+3sBE8AACAASURBVBkeYsFXPRBynM6nn8LKFFTGa0Vl9eGgMq+etCVhrRn/vTDzbMewW1CZNgG4PHvUb3mxTIoAAQIECBAgQIDAUgQu5TIOZTifM6zsN7EE7FQifkRlpW4V3JZc3aoqfzWo3Oox09Kydyor7cDHeRSJoBLN/zHufB5BZSk3q3kSIECAAAECBAgsR6CGjzJeyvmwL5v1Js9XiYDymqfCTxWVqdG9rvi6lBpU4u3nFZVWKXlstK9BJRd/3b091kZ+FVSy+V9QWc7taqYECBAgQIAAAQJLEbjuL1wuw1CrKtttGc/nWrGYV1RinVb2i0y7e32gR+VnQaXGnFtUebaAax5U5tsf1wMpVVSWcpeaJwECBAgQIECAwBIFrtWRSxlj29/drhz2u9xR6xpUSlRWMnZM/286gf4XzfTPgsr1jJXycttV7NnuXy8vea5LhpKHBn1BZYk3qjkTIECAAAECBAgsRyBXfk3Lv/LIkksZj8eyWb+V/W5Xg8m0NfH1jJMWGmJpWEq9v+vXPKi0wDHHfX1ZPd2iuD3m9fX1p0El9xyz9Gs596uZEiBAgAABAgQILESgbUN8PRblUi7noex3m2tVJZZYRSSpy7CmJVeXUl6/fCnnPNH+FlTmy7OaYPtaBJX52/XAyJ9Q/2rpV1RcBJWF3KumSYAAAQIECBAgsCCB1hMfVZXpFPhY7hWn1Z+Ph7LdbnJHsPhaHv54uZRhOEc4KK+vX8opdt96cir9M8H58q1WaZn3qDz7GUFlQfeiqRIgQIAAAQIECBC4CjwLKrEdcWxZfDqVzWadoSXCyutLnK3ykmerxGGLse5riArLdMhjq5g8Oy+lBZP59/6Oiko8r4qK+5kAAQIECBAgQIDA7ybwGFSuJzBGWBnrLmC7XTnutllN+fJaayDD6VzPMimlRFR5tv1whois0tS3ZxWV+YGPj7TtZ5/9XIai2JHschFUfrd70nwIECBAgAABAgQITN3wLUrcln/VaFHG4VR2m03Zvr1lheV1tSpfYieuYcj+lAgR/66g0oLOPKi0pWBt16/Vyjkq7mICBAgQIECAAAECv5/AtKlXlkmi1+RaAKnfiCb642GfQeUQu4BdxvLlZTX1qgx58OM8qLTKSYP6KxWV9hyPS8kyHE0VFc30v98taUYECBAgQIAAAQIEYt1WfWsBJfvlY4ev65qw7Fc5brdZWTkeDmU1xvdLhoUhws1Pln7Nif/o0q+fBZV8rnHIc1b0qLiRCRAgQIAAAQIECPxuAsO029csqNQp1opKbEecm32dz+Ww2ZTNep3/rmev1Gb6qKo8DSG5nXELPM97VMp4+/4z2vmuX/Hvu13AYtvk+JpzVH63u9J8CBAgQIAAAQIEFi/QcsKt531GEqfQR5Cpy8KiR+Xt27dy2u9LGaKRvS39qifH59KxqcKSy8biMMc8OyUCRo0+eXbkFF7qz8yvQBtE1Gimyk6NS1NwerkWfupzTMdNCiqLv40BECBAgAABAgQILFggqiv7qbF+PJ3KeD7VAyDb3l/txPrH9WTR+HJdUhbbG8+rLAF6n5KuB0TGrl7XkPI+vIrKgm9KUydAgAABAgQIECCQu4Cdz2W3Xud7VFhqUGmHPk6VlaymVK+XsrotC4t8ktWZxyrK8y2MR0HFTUeAAAECBAgQIECAwK8F6nKr4Xgq66/f8oyVyyVCSiwBi5AyZrUkQ8q0XKwFlTGqKJdLNr/P33JlWewiNjtn5Y9UVLLx39KvX186jyBAgAABAgQIECDw+wpMfSHjpRy3u/L27WsZzsfcfasFldZkXztL4vF1K+NouI9PZ+c/Tr0r8f37RntB5fe9g8yMAAECBAgQIECAwN8o8LAzV24NPJbtt29lt3krw9SrUncJa7uF1Z+Jk1jire0MNh9UfGf18iqo/I1XylMRIECAAAECBAgQWIjAbXetx6b34XAo66//LMfDroxj61OZKinX3b+moDK2EHNjyxVil8elYLfH6VFZyC1mmgQIECBAgAABAgT+uMBjUJnt0DWO5bh5K9+//auMw3la/hWPb9sVX49bmZZ+PTkzZazP106wn5/HcgsqtTZT325bGLe56FH541fVTxAgQIAAAQIECBD45ALzcPHjYSuX86msv/2r7Lbr7FWpJ8bHGSu1Q6V9bAGk9Z/Ugxrr0rD4v7uzVSax2/kpt6ByOz+yVV4c+PjJbzDDJ0CAAAECBAgQIPBvELhcyvl4KN//9b/ldDyUEmFlbNsU3x/u2Hb+yrrItau+bhH2LKjcRnur6tyOYImgEuesxPKx9tP/hvl5SgIECBAgQIAAAQIEPqFAVkXGsl9/L+vv38pwOkZwyB2/xggseTL9tKvX7KBHQeUTXmtDJkCAAAECBAgQIPBZBPIck5eXMg7Hsvn2rWzXb7kELOPLUKsrGVQemunvg8p95eX53OsStPuKSq20qKh8lrvFOAkQIECAAAECBAj8RwVqA/35cCjfv/6zHPb72q8yDrUPJSos0zkqrboSH28N9PUx92es3CZQF3bV5WFT58v1m3XnMEu//qOX2y8jQIAAAQIECBAg8DkEprNTxrHsNuvy/eu/yng+ljI11bdwElWV50HlyW5g08RvEeSlHiF57aavjf2rF0Hlc9wjRkmAAAECBAgQIEDgvyAQISKiRBz++Pb1a9mtv5dxOD2tqMzDSvw7Kiut6nJbElYnEX0u9Wvt4Mi6lKx9Lqj8Fy62X0mAAAECBAgQIEDgswhcz6G/jOW035Wv//zfcjq0XcDqkq22bKsuB2vLvV5+GlSGCCrxf9O6sHq2iqDyWe4L4yRAgAABAgQIECDQiUCcozKUzdv3sv72tVxOpzwM8vJStxPOwHGZzmOprSf1bQouj5OoZ7HMqi6zgx8jwGim7+SyGwYBAgQIECBAgACB/gUu5Xw+l7d//asc3mIJ2LGMU1CJbPFyqRHjllLqrmCZSW4nOtZHvKyenrFSl4vVFKOZvv87wggJECBAgAABAgQI9CFwuZTDflfe/vf/K+fjvowvYxkv9eT6WPpVo8rtpPsWVJ4N/vEwyHlIyWey61cf19woCBAgQIAAAQIECPQq0M5VyVrHcC7bb1/L+u1rNsWfYyewrKjUasotptwqKr8KKq3xvlZf6pIwQaXXu8G4CBAgQIAAAQIECHQpMJYhzlb51z/Lfr/NHcEipbSgEknjGjymHYqfnYjy+LVrhWWKO4JKlxffoAgQIECAAAECBAj0KhCN9WM5bNbl29d/ZlCJhvpyGaftiEt5nXbzejwU8jaj+dkp9au1klI/WvrV67U3LgIECBAgQIAAAQI9C1wueZ7K27evZbv+nodAXi5DiW2HYwOvFlRiCuPQth5uE2qbHs++Pm1tXINKbFu8svSr5+tvbAQIECBAgAABAgR6FKjLtMZyOuxzCdhxvy+l1Kb6eF9d6mGPtVJyO2ul1kryq9cdwer86s+13cBeXl4FlR4vvDERIECAAAECBAgQ6F4gQ8lYNuvvZfPtWxnOx6yqtDNVYnlYLueqMeQaWjKsPGxXXEPN/AAWzfTdX38DJECAAAECBAgQINCvwKUcj4cMKoftuozjuayms1DmS77GWXUlKypTgLnNa+q6n01UM32/V93ICBAgQIAAAQIECHQvMI5DOW435e3r19yq+CWPo6/1kThHJaou9QzHWleJ3cFymdcvZiaodH/pDZAAAQIECBAgQIBA3wLj6VQ237/lMrCXEk3ytUcl33MJWGugnwLLeB9Unm1fLKj0fc2NjgABAgQIECBAgED/ApdLOR/25Vs01h/2ZZW7d9WgMgxD7VO5W/5VD4Z873wVBz72f8mNkAABAgQIECBAgMCnELiMQ9m+fS/r799K/DuXeo2XMow1qLQ+lfj6qu39NYWX+5Pp64GRKiqf4rIbJAECBAgQIECAAIF+Bep+XZdyPh7K+uvXcthta29K61GJc1faTl+CSr8X0sgIECBAgAABAgQI/E4CLaiUYSzH3TZPrD/HifVTUMnqSlv6NV5yZ7B4i/Ay/fPaYF9PqFdR+Z3uD3MhQIAAAQIECBAg8N8ViEAynMv6+9eyfvtexnHMM1MisMzDSnSo1GMgI5VMWxNHQslti6MRP89aeTht5b87Nb+dAAECBAgQIECAAIHPLHAZcwnYt3/9Xzns91NYme/2NdVfouG+jOWSQaUGmZdLVFKi2rISVD7zPWDsBAgQIECAAAECBPoTiArKUHbrt/L29r2cT6dShhpESp6pcjvcsf67VlUuY62mXP9PRaW/S2tEBAgQIECAAAECBD6vQA0lw+lU3r5/LbvttlzO59u5KpFI7t5qWKnrvOq2xTW7WPr1ee8BIydAgAABAgQIECDQo8DUPL/frsvbt69ZVWlbFl+HO51UPz9fJYNK27JYUOnxyhoTAQIECBAgQIAAgU8skNWRSxnOp7J++1a267cyRlWlxIn0L3Wnr9wRrFZS2nsrp0RYUVH5xNff0AkQIECAAAECBAj0KJC7duXALuW435VvX/+vnA6H2lj/UurJ9bECLMPKLai0xvpVBBoVlR4vrTERIECAAAECBAgQ+MQCt3753K54s/5W1uvvZRyGDCcRVnLJV4aV2I44DoS87QAW56wIKp/4+hs6AQIECBAgQIAAgS4FZkElqirn0z57VQ67XbkMUVWp4aRuSVzKMI715PrpTJVV7VVxjkqXF9egCBAgQIAAAQIECHxWgXaGY9vCaxzKfrMum+9v5Xw81R6VbKaPnpVSzsM5Z9o+f7k4R+WzXnrjJkCAAAECBAgQIPBJBOr5KcPpXDbfv5fDdptLwF7i7JRpd7BxHKa51J6VbLhXUfkk19cwCRAgQIAAAQIECHxKgelQx/FSjrtdefv2rZwPh6lPZZzCSjSr1OBSSyuCyqe81AZNgAABAgQIECBA4PMItPBxKZdhyKrKdr0uJaoo0UA/LQHLhWDXoOLAx89zfY2UAAECBAgQIECAwKcSuOuor8fNXy7ltD+U9bevuV1xhJV65Mpt1688m945Kp/qShssAQIECBAgQIAAgU8iMC33ytHWE1XqW1RVxrJbv5XN2/c8BDKb6iOolDGb6fMncgMwu359kottmAQIECBAgAABAgQ+i8B9UGkrumJb4jg8JXpUvn/7Ws6HfRnixPqooKxKGeIUyPFSVhlWBJXPcrWNkwABAgQIECBAgMAnEZgv+8q9iGeVlUvu+rXfbcr27Xs5H2MJ2KWU15In1w/DIKh8kqtsmAQIECBAgAABAgR+K4GolQzDMXtVjrttueT2xNGnEl8/52IxFZXf6pKbDAECBAgQIECAAIH+BXJh2GUox90mT6wfzqc4nj77VGInMM30/V9DIyRAgAABAgQIECDw2wlk90ls7jWcMqjsNpsyxun0EVLytPqLispvd9VNiAABAgQIECBAgEDnArVjpZ5Yfzzsy7d//TN7VWIJWJxYb+lX5xfQ8AgQIECAAAECBAj8vgJ1Z7DLOJb192+5XfEl+1PiEMhRReX3vfBmRoAAAQIECBAgQKBvgTg3JSorsV3xv/7vf8v5uI/1YIJK35fN6AgQIECAAAECBAj83gJ1E+NLnlAfVZXd27dyPh/rEjDnqPzeF9/sCBAgQIAAAQIECHQn0I5ZmQ6tz+2Kj/vy7es/y3G/K2U8CyrdXTQDIkCAAAECBAgQIPC7CzyeBxl1lXEom826bL9/LZfzSVD53e8B8yNAgAABAgQIECDQncBDRaWO71LO51P59n//W8bDXlDp7qIZEAECBAgQIECAAIHfXeDJ0q+Xl5dsot+/fS/bt2+Cyu9+D5gfAQIECBAgQIAAgc8jcCnj6VTe/vV/gsrnuWhGSoAAAQIECBAgQGABApexHNZvgsoCLrUpEiBAgAABAgQIEOhK4GmLSt2oOM9VGU9HQaWrK2YwBAgQIECAAAECBBYg8LOgknHl4hyVBdwGpkiAAAECBAgQIEDg8wi0qooDHz/PNTNSAgQIECBAgAABAosQuFyKpV+LuNImSYAAAQIECBAgQOATCWRV5RLn1XsjQIAAAQIECBAgQIBAJwKCSicXwjAIECBAgAABAgQIELgXUFFxRxAgQIAAAQIECBAg0J2AoNLdJTEgAgQIECBAgAABAgQEFfcAAQIECBAgQIAAAQLdCQgq3V0SAyJAgAABAgQIECCwcAHbEy/8BjB9AgQIECBAgAABAj0KCCo9XhVjIkCAAAECBAgQILBwAUFl4TeA6RMgQIAAAQIECBDoVECPSqcXxrAIECBAgAABAgQILFlAUFny1Td3AgQIECBAgAABAp0KCCqdXhjDIkCAAAECBAgQILBUgUspRVBZ6tU3bwIECBAgQIAAAQKdCggqnV4YwyJAgAABAgQIECCwdAEVlaXfAeZPgAABAgQIECBAoEMBQaXDi2JIBAgQIECAAAECBJYuIKgs/Q4wfwIECBAgQIAAAQIdCggqHV4UQyJAgAABAgQIECCwdAFBZel3gPkTIECAAAECBAgQ6FBAUOnwohgSAQIECBAgQIAAgaULCCpLvwPMnwABAgQIECBAgECHAoJKhxfFkAgQIECAAAECBAgsXUBQWfodYP4ECBAgQIAAAQIEOhQQVDq8KIZEgAABAgQIECBAYOkCgsrS7wDzJ0CAAAECBAgQINChgKDS4UUxJAIECBAgQIAAAQJLFxBUln4HmD8BAgQIECBAgACBDgUElQ4viiERIECAAAECBAgQWLqAoLL0O8D8CRAgQIAAAQIECHQoIKh0eFEMiQABAgQIECBAgMDSBQSVpd8B5k+AAAECBAgQIECgQwFBpcOLYkgECBAgQIAAAQIEli4gqCz9DjB/AgQIECBAgAABAh0KCCodXhRDIkCAAAECBAgQILB0AUFl6XeA+RMgQIAAAQIECBDoUEBQ6fCiGBIBAgQIECBAgACBpQsIKku/A8yfAAECBAgQIECAQIcCgkqHF8WQCBAgQIAAAQIECCxdQFBZ+h1g/gQIECBAgAABAgQ6FBBUOrwohkSAAAECBAgQIEBg6QKCytLvAPMnQIAAAQIECBAg0KGAoNLhRTEkAgQIECBAgAABAksXEFSWfgeYPwECBAgQIECAAIEOBQSVDi+KIREgQIAAAQIECBBYuoCgsvQ7wPwJECBAgAABAgQIdCggqHR4UQyJAAECBAgQIECAwNIFBJWl3wHmT4AAAQIECBAgQKBDAUGlw4tiSAQIECBAgAABAgSWLiCoLP0OMH8CBAgQIECAAAECHQoIKh1eFEMiQIAAAQIECBAgsHQBQWXpd4D5EyBAgAABAgQIEOhQQFDp8KIYEgECBAgQIECAAIGlCwgqS78DzJ8AAQIECBAgQIBAhwKCSocXxZAIECBAgAABAgQILF1AUFn6HWD+BAgQIECAAAECBDoUEFQ6vCiGRIAAAQIECBAgQGDpAoLK0u8A8ydAgAABAgQIECDQoYCg0uFFMSQCBAgQIECAAAECSxcQVJZ+B5g/AQIECBAgQIAAgQ4FBJUOL4ohESBAgAABAgQIEFi6gKCy9DvA/AkQIECAAAECBAh0KCCodHhRDIkAAQIECBAgQIDA0gUElaXfAeZPgAABAgQIECBAoEMBQaXDi2JIBAgQIECAAAECBJYuIKgs/Q4wfwIECBAgQIAAAQIdCggqHV4UQyJAgAABAgQIECCwdAFBZel3gPkTIECAAAECBAgQ6FBAUOnwohgSAQIECBAgQIAAgaULCCpLvwPMnwABAgQIECBAgECHAoJKhxfFkAgQIECAAAECBAgsXUBQWfodYP4ECBAgQIAAAQIEOhQQVDq8KIZEgAABAgQIECBAYOkCgsrS7wDzJ0CAAAECBAgQINChgKDS4UUxJAIECBAgQIAAAQJLFxBUln4HmD8BAgQIECBAgACBDgUElQ4viiERIECAAAECBAgQWLqAoLL0O8D8CRAgQIAAAQIECHQoIKh0eFEMiQABAgQIECBAgMDSBQSVpd8B5k+AAAECBAgQIECgQwFBpcOLYkgECBAgQIAAAQIEli4gqCz9DjB/AgQIECBAgAABAh0KCCodXhRDIkCAAAECBAgQILB0AUFl6XeA+RMgQIAAAQIECBDoUEBQ6fCiGBIBAgQIECBAgACBpQsIKku/A8yfAAECBAgQIECAQIcCgkqHF8WQCBAgQIAAAQIECCxdQFBZ+h1g/gQIECBAgAABAgQ6FBBUOrwohkSAAAECBAgQIEBg6QKCytLvAPMnQIAAAQIECBAg0KGAoNLhRTEkAgQIECBAgAABAksXEFSWfgeYPwECBAgQIECAAIEOBQSVDi+KIREgQIAAAQIECBBYuoCgsvQ7wPwJECBAgAABAgQIdCggqHR4UQyJAAECBAgQIECAwNIFBJWl3wHmT4AAAQIECBAgQKBDAUGlw4tiSAQIECBAgAABAgSWLiCoLP0OMH8CBAgQIECAAAECHQoIKh1eFEMiQIAAAQIECBAgsHQBQWXpd4D5EyBAgAABAgQIEOhQQFDp8KIYEgECBAgQIECAAIGlCwgqS78DzJ8AAQIECBAgQIBAhwKCSocXxZAIECBAgAABAgQILF1AUFn6HWD+BAgQIECAAAECBDoUEFQ6vCiGRIAAAQIECBAgQGDpAoLK0u8A8ydAgAABAgQIECDQoYCg0uFFMSQCBAgQIECAAAECSxcQVJZ+B5g/AQIECBAgQIAAgQ4FBJUOL4ohESBAgAABAgQIEFi6gKCy9DvA/AkQIECAAAECBAh0KCCodHhRDIkAAQIECBAgQIDA0gUElaXfAeZPgAABAgQIECBAoEMBQaXDi2JIBAgQIECAAAECBJYuIKgs/Q4wfwIECBAgQIAAAQIdCggqHV4UQyJAgAABAgQIECCwdAFBZel3gPkTIECAAAECBAgQ6FBAUOnwohgSAQIECBAgQIAAgaULCCpLvwPMnwABAgQIECBAgECHAoJKhxfFkAgQIECAAAECBAgsXUBQWfodYP4ECBAgQIAAAQIEOhQQVDq8KIZEgAABAgQIECBAYOkCgsrS7wDzJ0CAAAECBAgQINChgKDS4UUxJAIECBAgQIAAAQJLFxBUln4HmD8BAgQIECBAgACBDgUElQ4viiERIECAAAECBAgQWLqAoLL0O8D8CRAgQIAAAQIECHQoIKh0eFEMiQABAgQIECBAgMDSBQSVpd8B5k+AAAECBAgQIECgQwFBpcOLYkgECBAgQIAAAQIEli4gqCz9DjB/AgQIECBAgAABAh0KCCodXhRDIkCAAAECBAgQILB0AUFl6XeA+RMgQIAAAQIECBDoUEBQ6fCiGBIBAgQIECBAgACBpQsIKku/A8yfAAECBAgQIECAQIcCgkqHF8WQCBAgQIAAAQIECCxdQFBZ+h1g/gQIECBAgAABAgQ6FBBUOrwohkSAAAECBAgQIEBg6QKCytLvAPMnQIAAAQIECBAg0KGAoNLhRTEkAgQIECBAgAABAksXEFSWfgeYPwECBAgQIECAAIEOBQSVDi+KIREgQIAAAQIECBBYuoCgsvQ7wPwJECBAgAABAgQIdCggqHR4UQyJAAECBAgQIECAwNIFBJWl3wHmT4AAAQIECBAgQKBDAUGlw4tiSAQIECBAgAABAgSWLiCoLP0OMH8CBAgQIECAAAECHQoIKh1eFEMiQIAAAQIECBAgsHQBQWXpd4D5EyBAgAABAgQIEOhQQFDp8KIYEgECBAgQIECAAIGlCwgqS78DzJ8AAQIECBAgQIBAhwKCSocXxZAIECBAgAABAgQILF1AUFn6HWD+BAgQIECAAAECBDoUEFQ6vCiGRIAAAQIECBAgQGDpAoLK0u8A8ydAgAABAgQIECDQoYCg0uFFMSQCBAgQIECAAAECSxcQVJZ+B5g/AQIECBAgQIAAgQ4FBJUOL4ohESBAgAABAgQIEFi6gKCy9DvA/AkQIECAAAECBAh0KCCodHhRDIkAAQIECBAgQIDA0gUElaXfAeZPgAABAgQIECBAoEMBQaXDi2JIBAgQIECAAAECBJYuIKgs/Q4wfwIECBAgQIAAAQIdCggqHV4UQyJAgAABAgQIECCwdAFBZel3gPkTIECAAAECBAgQ6FBAUOnwohgSAQIECBAgQIAAgaULCCpLvwPMnwABAgQIECBAgECHAoJKhxfFkAgQIECAAAECBAgsXUBQWfodYP4ECBAgQIAAAQIEOhQQVDq8KIZEgAABAgQIECBAYOkCgsrS7wDzJ0CAAAECBAgQINChgKDS4UUxJAIECBAgQIAAAQJLFxBUln4HmD8BAgQIECBAgACBDgUElQ4viiERIECAAAECBAgQWLqAoLL0O8D8CRAgQIAAAQIECHQoIKh0eFEMiQABAgQIECBAgMDSBQSVpd8B5k+AAAECBAgQIECgQwFBpcOLYkgECBAgQIAAAQIEli4gqCz9DjB/AgQIECBAgAABAh0KCCodXhRDIkCAAAECBAgQILB0AUFl6XeA+RMgQIAAAQIECBDoUEBQ6fCiGBIBAgQIECBAgACBpQsIKku/A8yfAAECBAgQIECAQIcCgkqHF8WQCBAgQIAAAQIECCxdQFBZ+h1g/gQIECBAgAABAgQ6FBBUOrwohkSAAAECBAgQIEBg6QKCytLvAPMnQIAAAQIECBAg0KGAoNLhRTEkAgQIECBAgAABAksXEFSWfgeYPwECBAgQIECAAIEOBQSVDi+KIREgQIAAAQIECBBYuoCgsvQ7wPwJECBAgAABAgQIdCggqHR4UQyJAAECBAgQIECAwNIFBJWl3wHmT4AAAQIECBAgQKBDAUGlw4tiSAQIECBAgAABAgSWLiCoLP0OMH8CBAgQIECAAAECHQoIKh1eFEMiQIAAAQIECBAgsHQBQWXpd4D5EyBAgAABAgQIEOhQQFDp8KIYEgECBAgQIECAAIGlCwgqS78DzJ8AAQIE8OUWHQAADnZJREFUCBAgQIBAhwKCSocXxZAIECBAgAABAgQILF1AUFn6HWD+BAgQIECAAAECBDoUEFQ6vCiGRIAAAQIECBAgQGDpAoLK0u8A8ydAgAABAgQIECDQoYCg0uFFMSQCBAgQIECAAAECSxcQVJZ+B5g/AQIECBAgQIAAgQ4FBJUOL4ohESBAgAABAgQIEFi6gKCy9DvA/AkQIECAAAECBAh0KCCodHhRDIkAAQIECBAgQIDA0gUElaXfAeZPgAABAgQIECBAoEMBQaXDi2JIBAgQIECAAAECBJYuIKgs/Q4wfwIECBAgQIAAAQIdCggqHV4UQyJAgAABAgQIECCwdAFBZel3gPkTIECAAAECBAgQ6FBAUOnwohgSAQIECBAgQIAAgaULCCpLvwPMnwABAgQIECBAgECHAoJKhxfFkAgQIECAAAECBAgsXUBQWfodYP4ECBAgQIAAAQIEOhQQVDq8KIZEgAABAgQIECBAYOkCgsrS7wDzJ0CAAAECBAgQINChgKDS4UUxJAIECBAgQIAAAQJLFxBUln4HmD8BAgQIECBAgACBDgUElQ4viiERIECAAAECBAgQWLqAoLL0O8D8CRAgQIAAAQIECHQoIKh0eFEMiQABAgQIECBAgMDSBQSVpd8B5k+AAAECBAgQIECgQwFBpcOLYkgECBAgQIAAAQIEli4gqCz9DjB/AgQIECBAgAABAh0KCCodXhRDIkCAAAECBAgQILB0AUFl6XeA+RMgQIAAAQIECBDoUEBQ6fCiGBIBAgQIECBAgACBpQsIKku/A8yfAAECBAgQIECAQIcCgkqHF8WQCBAgQIAAAQIECCxdQFBZ+h1g/gQIECBAgAABAgQ6FBBUOrwohkSAAAECBAgQIEBg6QKCytLvAPMnQIAAAQIECBAg0KGAoNLhRTEkAgQIECBAgAABAksXEFSWfgeYPwECBAgQIECAAIEOBQSVDi+KIREgQIAAAQIECBBYuoCgsvQ7wPwJECBAgAABAgQIdCggqHR4UQyJAAECBAgQIECAwNIFBJWl3wHmT4AAAQIECBAgQKBDAUGlw4tiSAQIECBAgAABAgSWLiCoLP0OMH8CBAgQIECAAAECHQoIKh1eFEMiQIAAAQIECBAgsHQBQWXpd4D5EyBAgAABAgQIEOhQQFDp8KIYEgECBAgQIECAAIGlCwgqS78DzJ8AAQIECBAgQIBAhwKCSocXxZAIECBAgAABAgQILF1AUFn6HWD+BAgQIECAAAECBDoUEFQ6vCiGRIAAAQIECBAgQGDpAoLK0u8A8ydAgAABAgQIECDQoYCg0uFFMSQCBAgQIECAAAECSxcQVJZ+B5g/AQIECBAgQIAAgQ4FBJUOL4ohESBAgAABAgQIEFi6gKCy9DvA/AkQIECAAAECBAh0KCCodHhRDIkAAQIECBAgQIDA0gUElaXfAeZPgAABAgQIECBAoEMBQaXDi2JIBAgQIECAAAECBJYuIKgs/Q4wfwIECBAgQIAAAQIdCggqHV4UQyJAgAABAgQIECCwdAFBZel3gPkTIECAAAECBAgQ6FBAUOnwohgSAQIECBAgQIAAgaULCCpLvwPMnwABAgQIECBAgECHAoJKhxfFkAgQIECAAAECBAgsXUBQWfodYP4ECBAgQIAAAQIEOhQQVDq8KIZEgAABAgQIECBAYOkCgsrS7wDzJ0CAAAECBAgQINChgKDS4UUxJAIECBAgQIAAAQJLFxBUln4HmD8BAgQIECBAgACBDgUElQ4viiERIECAAAECBAgQWLqAoLL0O8D8CRAgQIAAAQIECHQoIKh0eFEMiQABAgQIECBAgMDSBQSVpd8B5k+AAAECBAgQIECgQwFBpcOLYkgECBAgQIAAAQIEli4gqCz9DjB/AgQIECBAgAABAh0KCCodXhRDIkCAAAECBAgQILB0AUFl6XeA+RMgQIAAAQIECBDoUEBQ6fCiGBIBAgQIECBAgACBpQsIKku/A8yfAAECBAgQIECAQIcCgkqHF8WQCBAgQIAAAQIECCxdQFBZ+h1g/gQIECBAgAABAgQ6FBBUOrwohkSAAAECBAgQIEBg6QKCytLvAPMnQIAAAQIECBAg0KGAoNLhRTEkAgQIECBAgAABAksXEFSWfgeYPwECBAgQIECAAIEOBQSVDi+KIREgQIAAAQIECBBYuoCgsvQ7wPwJECBAgAABAgQIdCggqHR4UQyJAAECBAgQIECAwNIFBJWl3wHmT4AAAQIECBAgQKBDAUGlw4tiSAQIECBAgAABAgSWLiCoLP0OMH8CBAgQIECAAAECHQoIKh1eFEMiQIAAAQIECBAgsHQBQWXpd4D5EyBAgAABAgQIEOhQQFDp8KIYEgECBAgQIECAAIGlCwgqS78DzJ8AAQIECBAgQIBAhwKCSocXxZAIECBAgAABAgQILF1AUFn6HWD+BAgQIECAAAECBDoUEFQ6vCiGRIAAAQIECBAgQGDpAoLK0u8A8ydAgAABAgQIECDQoYCg0uFFMSQCBAgQIECAAAECSxcQVJZ+B5g/AQIECBAgQIAAgQ4FBJUOL4ohESBAgAABAgQIEFi6gKCy9DvA/AkQIECAAAECBAh0KCCodHhRDIkAAQIECBAgQIDA0gUElaXfAeZPgAABAgQIECBAoEMBQaXDi2JIBAgQIECAAAECBJYuIKgs/Q4wfwIECBAgQIAAAQIdCggqHV4UQyJAgAABAgQIECCwdAFBZel3gPkTIECAAAECBAgQ6FBAUOnwohgSAQIECBAgQIAAgaULCCpLvwPMnwABAgQIECBAgECHAoJKhxfFkAgQIECAAAECBAgsXUBQWfodYP4ECBAgQIAAAQIEOhQQVDq8KIZEgAABAgQIECBAYOkCgsrS7wDzJ0CAAAECBAgQINChgKDS4UUxJAIECBAgQIAAAQJLFxBUln4HmD8BAgQIECBAgACBDgUElQ4viiERIECAAAECBAgQWLqAoLL0O8D8CRAgQIAAAQIECHQoIKh0eFEMiQABAgQIECBAgMDSBQSVpd8B5k+AAAECBAgQIECgQwFBpcOLYkgECBAgQIAAAQIEli4gqCz9DjB/AgQIECBAgAABAh0KCCodXhRDIkCAAAECBAgQILB0AUFl6XeA+RMgQIAAAQIECBDoUEBQ6fCiGBIBAgQIECBAgACBpQsIKku/A8yfAAECBAgQIECAQIcCgkqHF8WQCBAgQIAAAQIECCxdQFBZ+h1g/gQIECBAgAABAgQ6FBBUOrwohkSAAAECBAgQIEBg6QKCytLvAPMnQIAAAQIECBAg0KGAoNLhRTEkAgQIECBAgAABAksXEFSWfgeYPwECBAgQIECAAIEOBQSVDi+KIREgQIAAAQIECBBYuoCgsvQ7wPwJECBAgAABAgQIdCggqHR4UQyJAAECBAgQIECAwNIFBJWl3wHmT4AAAQIECBAgQKBDAUGlw4tiSAQIECBAgAABAgSWLiCoLP0OMH8CBAgQIECAAAECHQoIKh1eFEMiQIAAAQIECBAgsHQBQWXpd4D5EyBAgAABAgQIEOhQQFDp8KIYEgECBAgQIECAAIGlCwgqS78DzJ8AAQIECBAgQIBAhwKCSocXxZAIECBAgAABAgQILF1AUFn6HWD+BAgQIECAAAECBDoUEFQ6vCiGRIAAAQIECBAgQGDpAoLK0u8A8ydAgAABAgQIECDQoYCg0uFFMSQCBAgQIECAAAECSxcQVJZ+B5g/AQIECBAgQIAAgQ4FBJUOL4ohESBAgAABAgQIEFi6gKCy9DvA/AkQIECAAAECBAh0KCCodHhRDIkAAQIECBAgQIDA0gUElaXfAeZPgAABAgQIECBAoEMBQaXDi2JIBAgQIECAAAECBJYuIKgs/Q4wfwIECBAgQIAAAQIdCggqHV4UQyJAgAABAgQIECCwdAFBZel3gPkTIECAAAECBAgQ6FBAUOnwohgSAQIECBAgQIAAgaULCCpLvwPMnwABAgQIECBAgECHAoJKhxfFkAgQIECAAAECBAgsXUBQWfodYP4ECBAgQIAAAQIEOhQQVDq8KIZEgAABAgQIECBAYOkCgsrS7wDzJ0CAAAECBAgQINChgKDS4UUxJAIECBAgQIAAAQJLFxBUln4HmD8BAgQIECBAgACBDgUElQ4viiERIECAAAECBAgQWLqAoLL0O8D8CRAgQIAAAQIECHQoIKh0eFEMiQABAgQIECBAgMDSBQSVpd8B5k+AAAECBAgQIECgQwFBpcOLYkgECBAgQIAAAQIEli4gqCz9DjB/AgQIECBAgAABAh0KCCodXhRDIkCAAAECBAgQILB0AUFl6XeA+RMgQIAAAQIECBDoUEBQ6fCiGBIBAgQIECBAgACBpQsIKku/A8yfAAECBAgQIECAQIcCgkqHF8WQCBAgQIAAAQIECCxdQFBZ+h1g/gQIECBAgAABAgQ6FBBUOrwohkSAAAECBAgQIEBg6QKCytLvAPMnQIAAAQIECBAg0KGAoNLhRTEkAgQIECBAgAABAksXEFSWfgeYPwECBAgQIECAAIEOBQSVDi+KIREgQIAAAQIECBBYuoCgsvQ7wPwJECBAgAABAgQIdCggqHR4UQyJAAECBAgQIECAwNIFBJWl3wHmT4AAAQIECBAgQKBDAUGlw4tiSAQIECBAgAABAgSWLiCoLP0OMH8CBAgQIECAAIH/v/06qAEAgEEg5t81Ni6hDljZBwJBAUMlWIpIBAgQIECAAAECBN4FDJX3D3A/AQIECBAgQIAAgaCAoRIsRSQCBAgQIECAAAEC7wKGyvsHuJ8AAQIECBAgQIBAUMBQCZYiEgECBAgQIECAAIF3AUPl/QPcT4AAAQIECBAgQCAoYKgESxGJAAECBAgQIECAwLuAofL+Ae4nQIAAAQIECBAgEBQwVIKliESAAAECBAgQIEDgXWAtt9H2gK6Jf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Northland Blade Clevis Lure Component - Nickel, Sz 2 - Nickel Sz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13" y="4488593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342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Ever Get Bit Off?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ishing Spinner Rigs &amp; Components | SCHEELS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519287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1143000"/>
            <a:ext cx="379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Reason short leader between hooks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0897" y="2402633"/>
            <a:ext cx="289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LONG LEADER </a:t>
            </a:r>
          </a:p>
          <a:p>
            <a:r>
              <a:rPr lang="en-US" sz="2400" dirty="0"/>
              <a:t>BETWEEN HOOKS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0" y="4684930"/>
            <a:ext cx="2286000" cy="1624429"/>
          </a:xfrm>
        </p:spPr>
        <p:txBody>
          <a:bodyPr>
            <a:normAutofit/>
          </a:bodyPr>
          <a:lstStyle/>
          <a:p>
            <a:r>
              <a:rPr lang="en-US" sz="2400" dirty="0"/>
              <a:t>TRIPLE HOOKS</a:t>
            </a:r>
          </a:p>
        </p:txBody>
      </p:sp>
      <p:pic>
        <p:nvPicPr>
          <p:cNvPr id="1028" name="Picture 4" descr="Making a Custom Wedding Ring Lure – Gone Fishing Northw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62" y="4663910"/>
            <a:ext cx="5512638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967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81000"/>
            <a:ext cx="6019800" cy="6096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effectLst/>
                <a:latin typeface="CG Times" pitchFamily="18" charset="0"/>
              </a:rPr>
              <a:t>Bouncer</a:t>
            </a:r>
            <a:r>
              <a:rPr lang="en-US" sz="3600" b="1" dirty="0">
                <a:latin typeface="CG Times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CG Times" pitchFamily="18" charset="0"/>
              </a:rPr>
              <a:t>Weight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71661"/>
            <a:ext cx="1907292" cy="7067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2516892" y="3381503"/>
            <a:ext cx="6566871" cy="2157393"/>
          </a:xfrm>
          <a:custGeom>
            <a:avLst/>
            <a:gdLst>
              <a:gd name="connsiteX0" fmla="*/ 0 w 5602514"/>
              <a:gd name="connsiteY0" fmla="*/ 145143 h 145143"/>
              <a:gd name="connsiteX1" fmla="*/ 1944914 w 5602514"/>
              <a:gd name="connsiteY1" fmla="*/ 145143 h 145143"/>
              <a:gd name="connsiteX2" fmla="*/ 4107542 w 5602514"/>
              <a:gd name="connsiteY2" fmla="*/ 87086 h 145143"/>
              <a:gd name="connsiteX3" fmla="*/ 5196114 w 5602514"/>
              <a:gd name="connsiteY3" fmla="*/ 29029 h 145143"/>
              <a:gd name="connsiteX4" fmla="*/ 5602514 w 5602514"/>
              <a:gd name="connsiteY4" fmla="*/ 0 h 145143"/>
              <a:gd name="connsiteX0" fmla="*/ 0 w 5602514"/>
              <a:gd name="connsiteY0" fmla="*/ 145143 h 145143"/>
              <a:gd name="connsiteX1" fmla="*/ 1944914 w 5602514"/>
              <a:gd name="connsiteY1" fmla="*/ 145143 h 145143"/>
              <a:gd name="connsiteX2" fmla="*/ 3135906 w 5602514"/>
              <a:gd name="connsiteY2" fmla="*/ 25151 h 145143"/>
              <a:gd name="connsiteX3" fmla="*/ 5196114 w 5602514"/>
              <a:gd name="connsiteY3" fmla="*/ 29029 h 145143"/>
              <a:gd name="connsiteX4" fmla="*/ 5602514 w 5602514"/>
              <a:gd name="connsiteY4" fmla="*/ 0 h 145143"/>
              <a:gd name="connsiteX0" fmla="*/ 0 w 5602514"/>
              <a:gd name="connsiteY0" fmla="*/ 145143 h 145143"/>
              <a:gd name="connsiteX1" fmla="*/ 1616830 w 5602514"/>
              <a:gd name="connsiteY1" fmla="*/ 83209 h 145143"/>
              <a:gd name="connsiteX2" fmla="*/ 3135906 w 5602514"/>
              <a:gd name="connsiteY2" fmla="*/ 25151 h 145143"/>
              <a:gd name="connsiteX3" fmla="*/ 5196114 w 5602514"/>
              <a:gd name="connsiteY3" fmla="*/ 29029 h 145143"/>
              <a:gd name="connsiteX4" fmla="*/ 5602514 w 5602514"/>
              <a:gd name="connsiteY4" fmla="*/ 0 h 145143"/>
              <a:gd name="connsiteX0" fmla="*/ 0 w 5602514"/>
              <a:gd name="connsiteY0" fmla="*/ 1193928 h 1193928"/>
              <a:gd name="connsiteX1" fmla="*/ 1616830 w 5602514"/>
              <a:gd name="connsiteY1" fmla="*/ 1131994 h 1193928"/>
              <a:gd name="connsiteX2" fmla="*/ 3135906 w 5602514"/>
              <a:gd name="connsiteY2" fmla="*/ 1073936 h 1193928"/>
              <a:gd name="connsiteX3" fmla="*/ 4981597 w 5602514"/>
              <a:gd name="connsiteY3" fmla="*/ 146 h 1193928"/>
              <a:gd name="connsiteX4" fmla="*/ 5602514 w 5602514"/>
              <a:gd name="connsiteY4" fmla="*/ 1048785 h 1193928"/>
              <a:gd name="connsiteX0" fmla="*/ 0 w 5981073"/>
              <a:gd name="connsiteY0" fmla="*/ 1916482 h 1916482"/>
              <a:gd name="connsiteX1" fmla="*/ 1616830 w 5981073"/>
              <a:gd name="connsiteY1" fmla="*/ 1854548 h 1916482"/>
              <a:gd name="connsiteX2" fmla="*/ 3135906 w 5981073"/>
              <a:gd name="connsiteY2" fmla="*/ 1796490 h 1916482"/>
              <a:gd name="connsiteX3" fmla="*/ 4981597 w 5981073"/>
              <a:gd name="connsiteY3" fmla="*/ 722700 h 1916482"/>
              <a:gd name="connsiteX4" fmla="*/ 5981073 w 5981073"/>
              <a:gd name="connsiteY4" fmla="*/ 0 h 1916482"/>
              <a:gd name="connsiteX0" fmla="*/ 0 w 5981073"/>
              <a:gd name="connsiteY0" fmla="*/ 1916482 h 1916482"/>
              <a:gd name="connsiteX1" fmla="*/ 1616830 w 5981073"/>
              <a:gd name="connsiteY1" fmla="*/ 1854548 h 1916482"/>
              <a:gd name="connsiteX2" fmla="*/ 3135906 w 5981073"/>
              <a:gd name="connsiteY2" fmla="*/ 1796490 h 1916482"/>
              <a:gd name="connsiteX3" fmla="*/ 4981597 w 5981073"/>
              <a:gd name="connsiteY3" fmla="*/ 722700 h 1916482"/>
              <a:gd name="connsiteX4" fmla="*/ 5981073 w 5981073"/>
              <a:gd name="connsiteY4" fmla="*/ 0 h 1916482"/>
              <a:gd name="connsiteX0" fmla="*/ 0 w 5981073"/>
              <a:gd name="connsiteY0" fmla="*/ 1916482 h 1916482"/>
              <a:gd name="connsiteX1" fmla="*/ 1616830 w 5981073"/>
              <a:gd name="connsiteY1" fmla="*/ 1854548 h 1916482"/>
              <a:gd name="connsiteX2" fmla="*/ 3135906 w 5981073"/>
              <a:gd name="connsiteY2" fmla="*/ 1796490 h 1916482"/>
              <a:gd name="connsiteX3" fmla="*/ 4981597 w 5981073"/>
              <a:gd name="connsiteY3" fmla="*/ 722700 h 1916482"/>
              <a:gd name="connsiteX4" fmla="*/ 5981073 w 5981073"/>
              <a:gd name="connsiteY4" fmla="*/ 0 h 1916482"/>
              <a:gd name="connsiteX0" fmla="*/ 0 w 5981073"/>
              <a:gd name="connsiteY0" fmla="*/ 1916482 h 1936034"/>
              <a:gd name="connsiteX1" fmla="*/ 1616830 w 5981073"/>
              <a:gd name="connsiteY1" fmla="*/ 1928869 h 1936034"/>
              <a:gd name="connsiteX2" fmla="*/ 3135906 w 5981073"/>
              <a:gd name="connsiteY2" fmla="*/ 1796490 h 1936034"/>
              <a:gd name="connsiteX3" fmla="*/ 4981597 w 5981073"/>
              <a:gd name="connsiteY3" fmla="*/ 722700 h 1936034"/>
              <a:gd name="connsiteX4" fmla="*/ 5981073 w 5981073"/>
              <a:gd name="connsiteY4" fmla="*/ 0 h 1936034"/>
              <a:gd name="connsiteX0" fmla="*/ 0 w 5981073"/>
              <a:gd name="connsiteY0" fmla="*/ 1916482 h 1936034"/>
              <a:gd name="connsiteX1" fmla="*/ 1616830 w 5981073"/>
              <a:gd name="connsiteY1" fmla="*/ 1928869 h 1936034"/>
              <a:gd name="connsiteX2" fmla="*/ 3135906 w 5981073"/>
              <a:gd name="connsiteY2" fmla="*/ 1796490 h 1936034"/>
              <a:gd name="connsiteX3" fmla="*/ 3928622 w 5981073"/>
              <a:gd name="connsiteY3" fmla="*/ 1374067 h 1936034"/>
              <a:gd name="connsiteX4" fmla="*/ 4981597 w 5981073"/>
              <a:gd name="connsiteY4" fmla="*/ 722700 h 1936034"/>
              <a:gd name="connsiteX5" fmla="*/ 5981073 w 5981073"/>
              <a:gd name="connsiteY5" fmla="*/ 0 h 1936034"/>
              <a:gd name="connsiteX0" fmla="*/ 0 w 5981073"/>
              <a:gd name="connsiteY0" fmla="*/ 1916482 h 1928869"/>
              <a:gd name="connsiteX1" fmla="*/ 1616830 w 5981073"/>
              <a:gd name="connsiteY1" fmla="*/ 1928869 h 1928869"/>
              <a:gd name="connsiteX2" fmla="*/ 3135906 w 5981073"/>
              <a:gd name="connsiteY2" fmla="*/ 1796490 h 1928869"/>
              <a:gd name="connsiteX3" fmla="*/ 3688867 w 5981073"/>
              <a:gd name="connsiteY3" fmla="*/ 1473163 h 1928869"/>
              <a:gd name="connsiteX4" fmla="*/ 4981597 w 5981073"/>
              <a:gd name="connsiteY4" fmla="*/ 722700 h 1928869"/>
              <a:gd name="connsiteX5" fmla="*/ 5981073 w 5981073"/>
              <a:gd name="connsiteY5" fmla="*/ 0 h 1928869"/>
              <a:gd name="connsiteX0" fmla="*/ 0 w 5981073"/>
              <a:gd name="connsiteY0" fmla="*/ 1916482 h 1928869"/>
              <a:gd name="connsiteX1" fmla="*/ 1616830 w 5981073"/>
              <a:gd name="connsiteY1" fmla="*/ 1928869 h 1928869"/>
              <a:gd name="connsiteX2" fmla="*/ 3135906 w 5981073"/>
              <a:gd name="connsiteY2" fmla="*/ 1796490 h 1928869"/>
              <a:gd name="connsiteX3" fmla="*/ 3688867 w 5981073"/>
              <a:gd name="connsiteY3" fmla="*/ 1473163 h 1928869"/>
              <a:gd name="connsiteX4" fmla="*/ 4981597 w 5981073"/>
              <a:gd name="connsiteY4" fmla="*/ 722700 h 1928869"/>
              <a:gd name="connsiteX5" fmla="*/ 5981073 w 5981073"/>
              <a:gd name="connsiteY5" fmla="*/ 0 h 1928869"/>
              <a:gd name="connsiteX0" fmla="*/ 0 w 5981073"/>
              <a:gd name="connsiteY0" fmla="*/ 1916482 h 1928869"/>
              <a:gd name="connsiteX1" fmla="*/ 1616830 w 5981073"/>
              <a:gd name="connsiteY1" fmla="*/ 1928869 h 1928869"/>
              <a:gd name="connsiteX2" fmla="*/ 3135906 w 5981073"/>
              <a:gd name="connsiteY2" fmla="*/ 1796490 h 1928869"/>
              <a:gd name="connsiteX3" fmla="*/ 3688867 w 5981073"/>
              <a:gd name="connsiteY3" fmla="*/ 1473163 h 1928869"/>
              <a:gd name="connsiteX4" fmla="*/ 4968979 w 5981073"/>
              <a:gd name="connsiteY4" fmla="*/ 660764 h 1928869"/>
              <a:gd name="connsiteX5" fmla="*/ 5981073 w 5981073"/>
              <a:gd name="connsiteY5" fmla="*/ 0 h 19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1073" h="1928869">
                <a:moveTo>
                  <a:pt x="0" y="1916482"/>
                </a:moveTo>
                <a:lnTo>
                  <a:pt x="1616830" y="1928869"/>
                </a:lnTo>
                <a:cubicBezTo>
                  <a:pt x="2301420" y="1919193"/>
                  <a:pt x="2853660" y="1934376"/>
                  <a:pt x="3135906" y="1796490"/>
                </a:cubicBezTo>
                <a:cubicBezTo>
                  <a:pt x="3418152" y="1658604"/>
                  <a:pt x="3381252" y="1652128"/>
                  <a:pt x="3688867" y="1473163"/>
                </a:cubicBezTo>
                <a:cubicBezTo>
                  <a:pt x="3996482" y="1294198"/>
                  <a:pt x="4626904" y="889775"/>
                  <a:pt x="4968979" y="660764"/>
                </a:cubicBezTo>
                <a:cubicBezTo>
                  <a:pt x="5281234" y="497606"/>
                  <a:pt x="5902454" y="7257"/>
                  <a:pt x="598107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6" idx="2"/>
          </p:cNvCxnSpPr>
          <p:nvPr/>
        </p:nvCxnSpPr>
        <p:spPr>
          <a:xfrm flipH="1">
            <a:off x="5486401" y="5390833"/>
            <a:ext cx="473534" cy="1467167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 rot="839119">
            <a:off x="5639005" y="5781710"/>
            <a:ext cx="218585" cy="65911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53" y="154157"/>
            <a:ext cx="1474015" cy="14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9400" y="5067668"/>
            <a:ext cx="2281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45 Degrees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087359"/>
              </p:ext>
            </p:extLst>
          </p:nvPr>
        </p:nvGraphicFramePr>
        <p:xfrm>
          <a:off x="2133600" y="1126282"/>
          <a:ext cx="404314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DEPTH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1 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10-15 </a:t>
                      </a:r>
                      <a:r>
                        <a:rPr lang="en-US" sz="3600" dirty="0" err="1"/>
                        <a:t>ft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1 ½ 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15-20 </a:t>
                      </a:r>
                      <a:r>
                        <a:rPr lang="en-US" sz="3600" dirty="0" err="1"/>
                        <a:t>ft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2 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20-25 </a:t>
                      </a:r>
                      <a:r>
                        <a:rPr lang="en-US" sz="3600" dirty="0" err="1"/>
                        <a:t>ft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2 ½ 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25-30 </a:t>
                      </a:r>
                      <a:r>
                        <a:rPr lang="en-US" sz="3600" dirty="0" err="1"/>
                        <a:t>ft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3 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30+ </a:t>
                      </a:r>
                      <a:r>
                        <a:rPr lang="en-US" sz="3600" dirty="0" err="1"/>
                        <a:t>ft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03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239000" cy="914399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effectLst/>
                <a:latin typeface="CG Times" pitchFamily="18" charset="0"/>
              </a:rPr>
              <a:t>WHY WE DO THIS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2380565"/>
            <a:ext cx="8305800" cy="3886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b="1" dirty="0">
              <a:latin typeface="CG Times" pitchFamily="18" charset="0"/>
            </a:endParaRPr>
          </a:p>
        </p:txBody>
      </p:sp>
      <p:pic>
        <p:nvPicPr>
          <p:cNvPr id="2050" name="Picture 2" descr="C:\Users\ACW\Desktop\PRESENTATION\dinner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4181475" cy="28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W\Desktop\PRESENTATION\di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074" y="3192886"/>
            <a:ext cx="3819052" cy="2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48741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00" y="1337506"/>
            <a:ext cx="21226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16” to 20”</a:t>
            </a:r>
          </a:p>
          <a:p>
            <a:r>
              <a:rPr lang="en-US" sz="3200" dirty="0"/>
              <a:t> best to eat</a:t>
            </a:r>
          </a:p>
        </p:txBody>
      </p:sp>
    </p:spTree>
    <p:extLst>
      <p:ext uri="{BB962C8B-B14F-4D97-AF65-F5344CB8AC3E}">
        <p14:creationId xmlns:p14="http://schemas.microsoft.com/office/powerpoint/2010/main" val="3192199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28800" y="309548"/>
            <a:ext cx="58080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Walleye Jigging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5783759"/>
            <a:ext cx="2889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1/4 - 1/2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079">
            <a:off x="138204" y="4065487"/>
            <a:ext cx="2236098" cy="11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H="1">
            <a:off x="2019300" y="3991936"/>
            <a:ext cx="3429000" cy="9906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486400" y="2810081"/>
            <a:ext cx="3581400" cy="1181855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435623" y="3371122"/>
            <a:ext cx="1859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3 feet</a:t>
            </a:r>
          </a:p>
          <a:p>
            <a:pPr algn="ctr"/>
            <a:r>
              <a:rPr lang="en-US" sz="2800" dirty="0"/>
              <a:t>15 lb Mono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10301" y="2333028"/>
            <a:ext cx="940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20 lb</a:t>
            </a:r>
          </a:p>
          <a:p>
            <a:pPr algn="ctr"/>
            <a:r>
              <a:rPr lang="en-US" sz="2800" dirty="0"/>
              <a:t>Braid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175925" y="2638113"/>
            <a:ext cx="272375" cy="1210062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11960" y="1628053"/>
            <a:ext cx="2527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Line to line knot</a:t>
            </a:r>
          </a:p>
        </p:txBody>
      </p:sp>
    </p:spTree>
    <p:extLst>
      <p:ext uri="{BB962C8B-B14F-4D97-AF65-F5344CB8AC3E}">
        <p14:creationId xmlns:p14="http://schemas.microsoft.com/office/powerpoint/2010/main" val="226895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04799" y="4905687"/>
            <a:ext cx="8744129" cy="656913"/>
          </a:xfrm>
          <a:prstGeom prst="rect">
            <a:avLst/>
          </a:prstGeom>
          <a:gradFill flip="none" rotWithShape="1">
            <a:gsLst>
              <a:gs pos="53000">
                <a:srgbClr val="00B050"/>
              </a:gs>
              <a:gs pos="0">
                <a:srgbClr val="FFFF00"/>
              </a:gs>
              <a:gs pos="97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" y="1981200"/>
            <a:ext cx="8744128" cy="656913"/>
          </a:xfrm>
          <a:prstGeom prst="rect">
            <a:avLst/>
          </a:prstGeom>
          <a:gradFill flip="none" rotWithShape="1">
            <a:gsLst>
              <a:gs pos="53000">
                <a:srgbClr val="FFFF00"/>
              </a:gs>
              <a:gs pos="0">
                <a:srgbClr val="FF0000"/>
              </a:gs>
              <a:gs pos="97000">
                <a:srgbClr val="FFFF00"/>
              </a:gs>
              <a:gs pos="100000">
                <a:srgbClr val="FFFF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58" y="3936527"/>
            <a:ext cx="1761283" cy="196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903" y="3922441"/>
            <a:ext cx="1334973" cy="19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28800" y="309548"/>
            <a:ext cx="35830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Jig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chemeClr val="bg1"/>
                </a:solidFill>
              </a:rPr>
              <a:t>Heads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86400" y="5783759"/>
            <a:ext cx="2096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Football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5783759"/>
            <a:ext cx="21707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 Ball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00903" y="5783759"/>
            <a:ext cx="2325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 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627" y="1868672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94969"/>
            <a:ext cx="2174082" cy="167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02" y="1600200"/>
            <a:ext cx="2236098" cy="11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16510" y="2741321"/>
            <a:ext cx="18325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Aspirin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36" y="1277574"/>
            <a:ext cx="1812664" cy="192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82765" y="3126041"/>
            <a:ext cx="1703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750" y="1930227"/>
            <a:ext cx="1058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12355" y="4880200"/>
            <a:ext cx="133657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66453" y="205418"/>
            <a:ext cx="25715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1/4-3/4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7561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4860056"/>
            <a:ext cx="17034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2-4”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Grubs*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55" y="2604325"/>
            <a:ext cx="1949528" cy="236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03737"/>
            <a:ext cx="1744696" cy="21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28" y="2803737"/>
            <a:ext cx="2317174" cy="21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52814" y="4914453"/>
            <a:ext cx="28318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4-5”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Ringworms*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65244" y="4924961"/>
            <a:ext cx="1189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3-4”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Gulp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47677" y="6140448"/>
            <a:ext cx="3875356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* Tipped with crawler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14945" y="290764"/>
            <a:ext cx="45239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Jig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chemeClr val="bg1"/>
                </a:solidFill>
              </a:rPr>
              <a:t>Dressing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16" y="2754492"/>
            <a:ext cx="1953485" cy="221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02530" y="5066853"/>
            <a:ext cx="2393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Marabou*</a:t>
            </a:r>
          </a:p>
        </p:txBody>
      </p:sp>
    </p:spTree>
    <p:extLst>
      <p:ext uri="{BB962C8B-B14F-4D97-AF65-F5344CB8AC3E}">
        <p14:creationId xmlns:p14="http://schemas.microsoft.com/office/powerpoint/2010/main" val="3609436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8209">
            <a:off x="4303996" y="3560983"/>
            <a:ext cx="3814183" cy="282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9" y="3524906"/>
            <a:ext cx="3043539" cy="173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 flipV="1">
            <a:off x="5257800" y="1660814"/>
            <a:ext cx="762001" cy="207298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20655199">
            <a:off x="5129610" y="1125532"/>
            <a:ext cx="202021" cy="609600"/>
          </a:xfrm>
          <a:prstGeom prst="ellipse">
            <a:avLst/>
          </a:prstGeom>
          <a:solidFill>
            <a:schemeClr val="tx1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>
            <a:stCxn id="16" idx="0"/>
          </p:cNvCxnSpPr>
          <p:nvPr/>
        </p:nvCxnSpPr>
        <p:spPr>
          <a:xfrm flipH="1" flipV="1">
            <a:off x="4648200" y="1"/>
            <a:ext cx="499703" cy="113697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30621" y="282745"/>
            <a:ext cx="39951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Braided Line (No Stretch) </a:t>
            </a:r>
          </a:p>
          <a:p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60” Mono leader</a:t>
            </a:r>
          </a:p>
          <a:p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32665" y="1183760"/>
            <a:ext cx="26722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Line to line knot </a:t>
            </a:r>
          </a:p>
          <a:p>
            <a:r>
              <a:rPr lang="en-US" sz="2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or SWIVEL 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526" y="262347"/>
            <a:ext cx="37962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Blade Bait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5264862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4" y="1430331"/>
            <a:ext cx="2370506" cy="196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3444" y="2173557"/>
            <a:ext cx="32975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Med Heavy Power</a:t>
            </a:r>
          </a:p>
          <a:p>
            <a:r>
              <a:rPr lang="en-US" sz="2800" dirty="0">
                <a:latin typeface="Calibri" panose="020F0502020204030204" pitchFamily="34" charset="0"/>
              </a:rPr>
              <a:t> Fast  Action 6’ 6” rod</a:t>
            </a:r>
          </a:p>
        </p:txBody>
      </p:sp>
    </p:spTree>
    <p:extLst>
      <p:ext uri="{BB962C8B-B14F-4D97-AF65-F5344CB8AC3E}">
        <p14:creationId xmlns:p14="http://schemas.microsoft.com/office/powerpoint/2010/main" val="213517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474" y="42927"/>
            <a:ext cx="1283764" cy="127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08313" y="225287"/>
            <a:ext cx="7105943" cy="191969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</a:rPr>
              <a:t>Blade Bait Presentation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59013" y="3046387"/>
            <a:ext cx="3270865" cy="847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Rip and Drop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3379304" y="1595956"/>
            <a:ext cx="5634952" cy="4412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347791"/>
            <a:ext cx="9144000" cy="51020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/>
          <p:cNvSpPr/>
          <p:nvPr/>
        </p:nvSpPr>
        <p:spPr>
          <a:xfrm>
            <a:off x="6152589" y="6517177"/>
            <a:ext cx="317424" cy="171436"/>
          </a:xfrm>
          <a:custGeom>
            <a:avLst/>
            <a:gdLst>
              <a:gd name="connsiteX0" fmla="*/ 144954 w 317424"/>
              <a:gd name="connsiteY0" fmla="*/ 162 h 171436"/>
              <a:gd name="connsiteX1" fmla="*/ 4278 w 317424"/>
              <a:gd name="connsiteY1" fmla="*/ 56433 h 171436"/>
              <a:gd name="connsiteX2" fmla="*/ 60548 w 317424"/>
              <a:gd name="connsiteY2" fmla="*/ 168975 h 171436"/>
              <a:gd name="connsiteX3" fmla="*/ 299699 w 317424"/>
              <a:gd name="connsiteY3" fmla="*/ 126772 h 171436"/>
              <a:gd name="connsiteX4" fmla="*/ 285631 w 317424"/>
              <a:gd name="connsiteY4" fmla="*/ 42366 h 171436"/>
              <a:gd name="connsiteX5" fmla="*/ 144954 w 317424"/>
              <a:gd name="connsiteY5" fmla="*/ 162 h 17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424" h="171436">
                <a:moveTo>
                  <a:pt x="144954" y="162"/>
                </a:moveTo>
                <a:cubicBezTo>
                  <a:pt x="98062" y="2506"/>
                  <a:pt x="18346" y="28298"/>
                  <a:pt x="4278" y="56433"/>
                </a:cubicBezTo>
                <a:cubicBezTo>
                  <a:pt x="-9790" y="84568"/>
                  <a:pt x="11311" y="157252"/>
                  <a:pt x="60548" y="168975"/>
                </a:cubicBezTo>
                <a:cubicBezTo>
                  <a:pt x="109785" y="180698"/>
                  <a:pt x="262185" y="147874"/>
                  <a:pt x="299699" y="126772"/>
                </a:cubicBezTo>
                <a:cubicBezTo>
                  <a:pt x="337213" y="105671"/>
                  <a:pt x="306732" y="63468"/>
                  <a:pt x="285631" y="42366"/>
                </a:cubicBezTo>
                <a:cubicBezTo>
                  <a:pt x="264530" y="21264"/>
                  <a:pt x="191846" y="-2182"/>
                  <a:pt x="144954" y="162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/>
        </p:nvSpPr>
        <p:spPr>
          <a:xfrm>
            <a:off x="7200198" y="6220639"/>
            <a:ext cx="317424" cy="171436"/>
          </a:xfrm>
          <a:custGeom>
            <a:avLst/>
            <a:gdLst>
              <a:gd name="connsiteX0" fmla="*/ 144954 w 317424"/>
              <a:gd name="connsiteY0" fmla="*/ 162 h 171436"/>
              <a:gd name="connsiteX1" fmla="*/ 4278 w 317424"/>
              <a:gd name="connsiteY1" fmla="*/ 56433 h 171436"/>
              <a:gd name="connsiteX2" fmla="*/ 60548 w 317424"/>
              <a:gd name="connsiteY2" fmla="*/ 168975 h 171436"/>
              <a:gd name="connsiteX3" fmla="*/ 299699 w 317424"/>
              <a:gd name="connsiteY3" fmla="*/ 126772 h 171436"/>
              <a:gd name="connsiteX4" fmla="*/ 285631 w 317424"/>
              <a:gd name="connsiteY4" fmla="*/ 42366 h 171436"/>
              <a:gd name="connsiteX5" fmla="*/ 144954 w 317424"/>
              <a:gd name="connsiteY5" fmla="*/ 162 h 17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424" h="171436">
                <a:moveTo>
                  <a:pt x="144954" y="162"/>
                </a:moveTo>
                <a:cubicBezTo>
                  <a:pt x="98062" y="2506"/>
                  <a:pt x="18346" y="28298"/>
                  <a:pt x="4278" y="56433"/>
                </a:cubicBezTo>
                <a:cubicBezTo>
                  <a:pt x="-9790" y="84568"/>
                  <a:pt x="11311" y="157252"/>
                  <a:pt x="60548" y="168975"/>
                </a:cubicBezTo>
                <a:cubicBezTo>
                  <a:pt x="109785" y="180698"/>
                  <a:pt x="262185" y="147874"/>
                  <a:pt x="299699" y="126772"/>
                </a:cubicBezTo>
                <a:cubicBezTo>
                  <a:pt x="337213" y="105671"/>
                  <a:pt x="306732" y="63468"/>
                  <a:pt x="285631" y="42366"/>
                </a:cubicBezTo>
                <a:cubicBezTo>
                  <a:pt x="264530" y="21264"/>
                  <a:pt x="191846" y="-2182"/>
                  <a:pt x="144954" y="162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/>
        </p:nvSpPr>
        <p:spPr>
          <a:xfrm>
            <a:off x="7214067" y="6474083"/>
            <a:ext cx="317424" cy="171436"/>
          </a:xfrm>
          <a:custGeom>
            <a:avLst/>
            <a:gdLst>
              <a:gd name="connsiteX0" fmla="*/ 144954 w 317424"/>
              <a:gd name="connsiteY0" fmla="*/ 162 h 171436"/>
              <a:gd name="connsiteX1" fmla="*/ 4278 w 317424"/>
              <a:gd name="connsiteY1" fmla="*/ 56433 h 171436"/>
              <a:gd name="connsiteX2" fmla="*/ 60548 w 317424"/>
              <a:gd name="connsiteY2" fmla="*/ 168975 h 171436"/>
              <a:gd name="connsiteX3" fmla="*/ 299699 w 317424"/>
              <a:gd name="connsiteY3" fmla="*/ 126772 h 171436"/>
              <a:gd name="connsiteX4" fmla="*/ 285631 w 317424"/>
              <a:gd name="connsiteY4" fmla="*/ 42366 h 171436"/>
              <a:gd name="connsiteX5" fmla="*/ 144954 w 317424"/>
              <a:gd name="connsiteY5" fmla="*/ 162 h 17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424" h="171436">
                <a:moveTo>
                  <a:pt x="144954" y="162"/>
                </a:moveTo>
                <a:cubicBezTo>
                  <a:pt x="98062" y="2506"/>
                  <a:pt x="18346" y="28298"/>
                  <a:pt x="4278" y="56433"/>
                </a:cubicBezTo>
                <a:cubicBezTo>
                  <a:pt x="-9790" y="84568"/>
                  <a:pt x="11311" y="157252"/>
                  <a:pt x="60548" y="168975"/>
                </a:cubicBezTo>
                <a:cubicBezTo>
                  <a:pt x="109785" y="180698"/>
                  <a:pt x="262185" y="147874"/>
                  <a:pt x="299699" y="126772"/>
                </a:cubicBezTo>
                <a:cubicBezTo>
                  <a:pt x="337213" y="105671"/>
                  <a:pt x="306732" y="63468"/>
                  <a:pt x="285631" y="42366"/>
                </a:cubicBezTo>
                <a:cubicBezTo>
                  <a:pt x="264530" y="21264"/>
                  <a:pt x="191846" y="-2182"/>
                  <a:pt x="144954" y="162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/>
        </p:nvSpPr>
        <p:spPr>
          <a:xfrm>
            <a:off x="6470013" y="6261348"/>
            <a:ext cx="368379" cy="244110"/>
          </a:xfrm>
          <a:custGeom>
            <a:avLst/>
            <a:gdLst>
              <a:gd name="connsiteX0" fmla="*/ 144954 w 317424"/>
              <a:gd name="connsiteY0" fmla="*/ 162 h 171436"/>
              <a:gd name="connsiteX1" fmla="*/ 4278 w 317424"/>
              <a:gd name="connsiteY1" fmla="*/ 56433 h 171436"/>
              <a:gd name="connsiteX2" fmla="*/ 60548 w 317424"/>
              <a:gd name="connsiteY2" fmla="*/ 168975 h 171436"/>
              <a:gd name="connsiteX3" fmla="*/ 299699 w 317424"/>
              <a:gd name="connsiteY3" fmla="*/ 126772 h 171436"/>
              <a:gd name="connsiteX4" fmla="*/ 285631 w 317424"/>
              <a:gd name="connsiteY4" fmla="*/ 42366 h 171436"/>
              <a:gd name="connsiteX5" fmla="*/ 144954 w 317424"/>
              <a:gd name="connsiteY5" fmla="*/ 162 h 17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424" h="171436">
                <a:moveTo>
                  <a:pt x="144954" y="162"/>
                </a:moveTo>
                <a:cubicBezTo>
                  <a:pt x="98062" y="2506"/>
                  <a:pt x="18346" y="28298"/>
                  <a:pt x="4278" y="56433"/>
                </a:cubicBezTo>
                <a:cubicBezTo>
                  <a:pt x="-9790" y="84568"/>
                  <a:pt x="11311" y="157252"/>
                  <a:pt x="60548" y="168975"/>
                </a:cubicBezTo>
                <a:cubicBezTo>
                  <a:pt x="109785" y="180698"/>
                  <a:pt x="262185" y="147874"/>
                  <a:pt x="299699" y="126772"/>
                </a:cubicBezTo>
                <a:cubicBezTo>
                  <a:pt x="337213" y="105671"/>
                  <a:pt x="306732" y="63468"/>
                  <a:pt x="285631" y="42366"/>
                </a:cubicBezTo>
                <a:cubicBezTo>
                  <a:pt x="264530" y="21264"/>
                  <a:pt x="191846" y="-2182"/>
                  <a:pt x="144954" y="162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>
            <a:off x="5949495" y="6255447"/>
            <a:ext cx="317424" cy="171436"/>
          </a:xfrm>
          <a:custGeom>
            <a:avLst/>
            <a:gdLst>
              <a:gd name="connsiteX0" fmla="*/ 144954 w 317424"/>
              <a:gd name="connsiteY0" fmla="*/ 162 h 171436"/>
              <a:gd name="connsiteX1" fmla="*/ 4278 w 317424"/>
              <a:gd name="connsiteY1" fmla="*/ 56433 h 171436"/>
              <a:gd name="connsiteX2" fmla="*/ 60548 w 317424"/>
              <a:gd name="connsiteY2" fmla="*/ 168975 h 171436"/>
              <a:gd name="connsiteX3" fmla="*/ 299699 w 317424"/>
              <a:gd name="connsiteY3" fmla="*/ 126772 h 171436"/>
              <a:gd name="connsiteX4" fmla="*/ 285631 w 317424"/>
              <a:gd name="connsiteY4" fmla="*/ 42366 h 171436"/>
              <a:gd name="connsiteX5" fmla="*/ 144954 w 317424"/>
              <a:gd name="connsiteY5" fmla="*/ 162 h 17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424" h="171436">
                <a:moveTo>
                  <a:pt x="144954" y="162"/>
                </a:moveTo>
                <a:cubicBezTo>
                  <a:pt x="98062" y="2506"/>
                  <a:pt x="18346" y="28298"/>
                  <a:pt x="4278" y="56433"/>
                </a:cubicBezTo>
                <a:cubicBezTo>
                  <a:pt x="-9790" y="84568"/>
                  <a:pt x="11311" y="157252"/>
                  <a:pt x="60548" y="168975"/>
                </a:cubicBezTo>
                <a:cubicBezTo>
                  <a:pt x="109785" y="180698"/>
                  <a:pt x="262185" y="147874"/>
                  <a:pt x="299699" y="126772"/>
                </a:cubicBezTo>
                <a:cubicBezTo>
                  <a:pt x="337213" y="105671"/>
                  <a:pt x="306732" y="63468"/>
                  <a:pt x="285631" y="42366"/>
                </a:cubicBezTo>
                <a:cubicBezTo>
                  <a:pt x="264530" y="21264"/>
                  <a:pt x="191846" y="-2182"/>
                  <a:pt x="144954" y="162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/>
        </p:nvSpPr>
        <p:spPr>
          <a:xfrm>
            <a:off x="6762684" y="6352669"/>
            <a:ext cx="317424" cy="171436"/>
          </a:xfrm>
          <a:custGeom>
            <a:avLst/>
            <a:gdLst>
              <a:gd name="connsiteX0" fmla="*/ 144954 w 317424"/>
              <a:gd name="connsiteY0" fmla="*/ 162 h 171436"/>
              <a:gd name="connsiteX1" fmla="*/ 4278 w 317424"/>
              <a:gd name="connsiteY1" fmla="*/ 56433 h 171436"/>
              <a:gd name="connsiteX2" fmla="*/ 60548 w 317424"/>
              <a:gd name="connsiteY2" fmla="*/ 168975 h 171436"/>
              <a:gd name="connsiteX3" fmla="*/ 299699 w 317424"/>
              <a:gd name="connsiteY3" fmla="*/ 126772 h 171436"/>
              <a:gd name="connsiteX4" fmla="*/ 285631 w 317424"/>
              <a:gd name="connsiteY4" fmla="*/ 42366 h 171436"/>
              <a:gd name="connsiteX5" fmla="*/ 144954 w 317424"/>
              <a:gd name="connsiteY5" fmla="*/ 162 h 17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424" h="171436">
                <a:moveTo>
                  <a:pt x="144954" y="162"/>
                </a:moveTo>
                <a:cubicBezTo>
                  <a:pt x="98062" y="2506"/>
                  <a:pt x="18346" y="28298"/>
                  <a:pt x="4278" y="56433"/>
                </a:cubicBezTo>
                <a:cubicBezTo>
                  <a:pt x="-9790" y="84568"/>
                  <a:pt x="11311" y="157252"/>
                  <a:pt x="60548" y="168975"/>
                </a:cubicBezTo>
                <a:cubicBezTo>
                  <a:pt x="109785" y="180698"/>
                  <a:pt x="262185" y="147874"/>
                  <a:pt x="299699" y="126772"/>
                </a:cubicBezTo>
                <a:cubicBezTo>
                  <a:pt x="337213" y="105671"/>
                  <a:pt x="306732" y="63468"/>
                  <a:pt x="285631" y="42366"/>
                </a:cubicBezTo>
                <a:cubicBezTo>
                  <a:pt x="264530" y="21264"/>
                  <a:pt x="191846" y="-2182"/>
                  <a:pt x="144954" y="162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25056">
            <a:off x="2926217" y="5814184"/>
            <a:ext cx="851615" cy="434678"/>
          </a:xfrm>
          <a:prstGeom prst="rect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4" name="Freeform: Shape 13"/>
          <p:cNvSpPr/>
          <p:nvPr/>
        </p:nvSpPr>
        <p:spPr>
          <a:xfrm>
            <a:off x="53009" y="4830615"/>
            <a:ext cx="3540820" cy="1500963"/>
          </a:xfrm>
          <a:custGeom>
            <a:avLst/>
            <a:gdLst>
              <a:gd name="connsiteX0" fmla="*/ 0 w 3540820"/>
              <a:gd name="connsiteY0" fmla="*/ 1477420 h 1500963"/>
              <a:gd name="connsiteX1" fmla="*/ 318052 w 3540820"/>
              <a:gd name="connsiteY1" fmla="*/ 669037 h 1500963"/>
              <a:gd name="connsiteX2" fmla="*/ 781878 w 3540820"/>
              <a:gd name="connsiteY2" fmla="*/ 46185 h 1500963"/>
              <a:gd name="connsiteX3" fmla="*/ 1351721 w 3540820"/>
              <a:gd name="connsiteY3" fmla="*/ 231715 h 1500963"/>
              <a:gd name="connsiteX4" fmla="*/ 1537252 w 3540820"/>
              <a:gd name="connsiteY4" fmla="*/ 1053350 h 1500963"/>
              <a:gd name="connsiteX5" fmla="*/ 1550504 w 3540820"/>
              <a:gd name="connsiteY5" fmla="*/ 1464168 h 1500963"/>
              <a:gd name="connsiteX6" fmla="*/ 1921565 w 3540820"/>
              <a:gd name="connsiteY6" fmla="*/ 1358150 h 1500963"/>
              <a:gd name="connsiteX7" fmla="*/ 2358887 w 3540820"/>
              <a:gd name="connsiteY7" fmla="*/ 377489 h 1500963"/>
              <a:gd name="connsiteX8" fmla="*/ 3286539 w 3540820"/>
              <a:gd name="connsiteY8" fmla="*/ 6428 h 1500963"/>
              <a:gd name="connsiteX9" fmla="*/ 3525078 w 3540820"/>
              <a:gd name="connsiteY9" fmla="*/ 642533 h 1500963"/>
              <a:gd name="connsiteX10" fmla="*/ 3498574 w 3540820"/>
              <a:gd name="connsiteY10" fmla="*/ 1013594 h 150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0820" h="1500963">
                <a:moveTo>
                  <a:pt x="0" y="1477420"/>
                </a:moveTo>
                <a:cubicBezTo>
                  <a:pt x="93869" y="1192498"/>
                  <a:pt x="187739" y="907576"/>
                  <a:pt x="318052" y="669037"/>
                </a:cubicBezTo>
                <a:cubicBezTo>
                  <a:pt x="448365" y="430498"/>
                  <a:pt x="609600" y="119072"/>
                  <a:pt x="781878" y="46185"/>
                </a:cubicBezTo>
                <a:cubicBezTo>
                  <a:pt x="954156" y="-26702"/>
                  <a:pt x="1225825" y="63854"/>
                  <a:pt x="1351721" y="231715"/>
                </a:cubicBezTo>
                <a:cubicBezTo>
                  <a:pt x="1477617" y="399576"/>
                  <a:pt x="1504122" y="847941"/>
                  <a:pt x="1537252" y="1053350"/>
                </a:cubicBezTo>
                <a:cubicBezTo>
                  <a:pt x="1570382" y="1258759"/>
                  <a:pt x="1486452" y="1413368"/>
                  <a:pt x="1550504" y="1464168"/>
                </a:cubicBezTo>
                <a:cubicBezTo>
                  <a:pt x="1614556" y="1514968"/>
                  <a:pt x="1786835" y="1539263"/>
                  <a:pt x="1921565" y="1358150"/>
                </a:cubicBezTo>
                <a:cubicBezTo>
                  <a:pt x="2056295" y="1177037"/>
                  <a:pt x="2131391" y="602776"/>
                  <a:pt x="2358887" y="377489"/>
                </a:cubicBezTo>
                <a:cubicBezTo>
                  <a:pt x="2586383" y="152202"/>
                  <a:pt x="3092174" y="-37746"/>
                  <a:pt x="3286539" y="6428"/>
                </a:cubicBezTo>
                <a:cubicBezTo>
                  <a:pt x="3480904" y="50602"/>
                  <a:pt x="3489739" y="474672"/>
                  <a:pt x="3525078" y="642533"/>
                </a:cubicBezTo>
                <a:cubicBezTo>
                  <a:pt x="3560417" y="810394"/>
                  <a:pt x="3529495" y="911994"/>
                  <a:pt x="3498574" y="1013594"/>
                </a:cubicBezTo>
              </a:path>
            </a:pathLst>
          </a:custGeom>
          <a:noFill/>
          <a:ln w="47625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6614670" y="4905589"/>
            <a:ext cx="2319131" cy="847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Most Effective </a:t>
            </a:r>
          </a:p>
          <a:p>
            <a:pPr algn="l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15-35 feet</a:t>
            </a:r>
          </a:p>
        </p:txBody>
      </p:sp>
    </p:spTree>
    <p:extLst>
      <p:ext uri="{BB962C8B-B14F-4D97-AF65-F5344CB8AC3E}">
        <p14:creationId xmlns:p14="http://schemas.microsoft.com/office/powerpoint/2010/main" val="3850469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53" y="154157"/>
            <a:ext cx="1474015" cy="14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687233" y="111115"/>
            <a:ext cx="7239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Trolling Crank baits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8CA6B7-4619-4CE5-BAA0-CD57EA30BCE7}"/>
              </a:ext>
            </a:extLst>
          </p:cNvPr>
          <p:cNvSpPr/>
          <p:nvPr/>
        </p:nvSpPr>
        <p:spPr>
          <a:xfrm>
            <a:off x="458668" y="2538144"/>
            <a:ext cx="5471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cs typeface="Calibri" panose="020F0502020204030204" pitchFamily="34" charset="0"/>
              </a:rPr>
              <a:t>Cover Water Fast</a:t>
            </a:r>
          </a:p>
          <a:p>
            <a:r>
              <a:rPr lang="en-US" sz="3600" b="1" dirty="0">
                <a:solidFill>
                  <a:schemeClr val="bg1"/>
                </a:solidFill>
                <a:cs typeface="Calibri" panose="020F0502020204030204" pitchFamily="34" charset="0"/>
              </a:rPr>
              <a:t>5 to 40 FOW</a:t>
            </a:r>
          </a:p>
          <a:p>
            <a:r>
              <a:rPr lang="en-US" sz="3600" b="1" dirty="0">
                <a:solidFill>
                  <a:schemeClr val="bg1"/>
                </a:solidFill>
                <a:cs typeface="Calibri" panose="020F0502020204030204" pitchFamily="34" charset="0"/>
              </a:rPr>
              <a:t>Speed Triggers Bites</a:t>
            </a:r>
          </a:p>
          <a:p>
            <a:r>
              <a:rPr lang="en-US" sz="3600" b="1" dirty="0">
                <a:solidFill>
                  <a:schemeClr val="bg1"/>
                </a:solidFill>
                <a:cs typeface="Calibri" panose="020F0502020204030204" pitchFamily="34" charset="0"/>
              </a:rPr>
              <a:t>Big Fish Like Cranks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Profiles Minnow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C17531-BC0A-412F-8033-9593CEEE6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896" y="1550039"/>
            <a:ext cx="2910612" cy="329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6047CF-FD03-45EE-AEA8-6B348C981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390" y="3392405"/>
            <a:ext cx="3369358" cy="342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A3BD49-1622-4D05-B7EF-ABDC0AF62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032" y="1864832"/>
            <a:ext cx="2961041" cy="134662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AA1B10-AC71-4778-89FC-B9E5226ECF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913" y="5200193"/>
            <a:ext cx="2181835" cy="3794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DD86A9-A0FD-4110-B9CC-F12241CC2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443452" y="5543249"/>
            <a:ext cx="3288025" cy="98555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9676B9-91EB-4E68-93DB-6DBE7EEE11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3452" y="3735189"/>
            <a:ext cx="3263445" cy="1221656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268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88352F-4A4F-4782-8C78-C7E50B2C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06" y="1765343"/>
            <a:ext cx="2910612" cy="329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A5BA9C-4CC2-492E-BF38-71E3B2D51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07709"/>
            <a:ext cx="3369358" cy="342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8A2904-1B59-4D8A-943E-1DB249536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42" y="2080136"/>
            <a:ext cx="2961041" cy="134662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14945" y="290764"/>
            <a:ext cx="5931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Trolling Crank baits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E56A2-F2B6-4987-B83A-FD50597CD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723" y="5415497"/>
            <a:ext cx="2181835" cy="379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1480D-486B-4303-B6A5-2961DC184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50" y="5414590"/>
            <a:ext cx="1175442" cy="313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55ED8B-C0B0-4D55-A3DA-777276496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262" y="5758553"/>
            <a:ext cx="3288025" cy="98555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EE1F29-1E67-4A69-AA6A-0EFA9C4B8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62" y="3950493"/>
            <a:ext cx="3263445" cy="1221656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B9C58A2-6E71-472C-A998-7CFAE527B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190407"/>
              </p:ext>
            </p:extLst>
          </p:nvPr>
        </p:nvGraphicFramePr>
        <p:xfrm>
          <a:off x="3863344" y="1660836"/>
          <a:ext cx="5044968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0442">
                  <a:extLst>
                    <a:ext uri="{9D8B030D-6E8A-4147-A177-3AD203B41FA5}">
                      <a16:colId xmlns:a16="http://schemas.microsoft.com/office/drawing/2014/main" val="345489959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001301492"/>
                    </a:ext>
                  </a:extLst>
                </a:gridCol>
                <a:gridCol w="1403926">
                  <a:extLst>
                    <a:ext uri="{9D8B030D-6E8A-4147-A177-3AD203B41FA5}">
                      <a16:colId xmlns:a16="http://schemas.microsoft.com/office/drawing/2014/main" val="41022148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Bait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Depth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737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Flicker Shad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7cm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13 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976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Flicker Minnow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18 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66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Flicker Minnow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11cm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21 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31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Walleye Runner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3.5”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18 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583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Walleye Runner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4.5”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25 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003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612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14945" y="290764"/>
            <a:ext cx="5931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Trolling Crank baits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72" y="5257800"/>
            <a:ext cx="90043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 Water = Natural Colors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Stained Water = Bright or Fluorescent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17" y="1995920"/>
            <a:ext cx="3269617" cy="295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689" y="1995920"/>
            <a:ext cx="2411428" cy="295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1" y="1995920"/>
            <a:ext cx="2637396" cy="295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697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6658">
            <a:off x="-299958" y="4032683"/>
            <a:ext cx="47910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4038600" y="4419600"/>
            <a:ext cx="3124200" cy="9144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086600" y="4267200"/>
            <a:ext cx="228600" cy="228600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96200" y="4029960"/>
            <a:ext cx="228600" cy="228600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417235">
            <a:off x="7242648" y="4218690"/>
            <a:ext cx="533400" cy="114300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924800" y="3733762"/>
            <a:ext cx="1219200" cy="38100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91000" y="3798786"/>
            <a:ext cx="17780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6 feet</a:t>
            </a:r>
          </a:p>
          <a:p>
            <a:pPr algn="ctr"/>
            <a:r>
              <a:rPr lang="en-US" sz="2800" dirty="0"/>
              <a:t>15lb Mono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32934" y="4615190"/>
            <a:ext cx="1899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Snap Swivel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4800" y="2760692"/>
            <a:ext cx="9403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20lb</a:t>
            </a:r>
          </a:p>
          <a:p>
            <a:pPr algn="ctr"/>
            <a:r>
              <a:rPr lang="en-US" sz="2800" dirty="0"/>
              <a:t>Braid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372" y="1905000"/>
            <a:ext cx="4515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Speed: 1.5 to 2.5 mph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200900" y="2971800"/>
            <a:ext cx="723900" cy="1020136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86932" y="2055717"/>
            <a:ext cx="14069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Polomar</a:t>
            </a:r>
            <a:endParaRPr lang="en-US" sz="2800" dirty="0"/>
          </a:p>
          <a:p>
            <a:pPr algn="ctr"/>
            <a:r>
              <a:rPr lang="en-US" sz="2800" dirty="0"/>
              <a:t>Knot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14945" y="290764"/>
            <a:ext cx="5931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Trolling Crank baits</a:t>
            </a:r>
          </a:p>
        </p:txBody>
      </p:sp>
      <p:sp>
        <p:nvSpPr>
          <p:cNvPr id="18" name="Oval 17"/>
          <p:cNvSpPr/>
          <p:nvPr/>
        </p:nvSpPr>
        <p:spPr>
          <a:xfrm rot="20417235">
            <a:off x="3653952" y="5361690"/>
            <a:ext cx="533400" cy="114300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32752" y="5414482"/>
            <a:ext cx="4432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Snap not a snap swivel </a:t>
            </a:r>
          </a:p>
          <a:p>
            <a:pPr algn="ctr"/>
            <a:r>
              <a:rPr lang="en-US" sz="2800" dirty="0"/>
              <a:t>or a </a:t>
            </a:r>
            <a:r>
              <a:rPr lang="en-US" sz="2800" dirty="0" err="1"/>
              <a:t>Rapala</a:t>
            </a:r>
            <a:r>
              <a:rPr lang="en-US" sz="2800"/>
              <a:t> Knot </a:t>
            </a:r>
            <a:endParaRPr lang="en-US" sz="28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561793" y="2941706"/>
            <a:ext cx="471141" cy="1328878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483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14945" y="290764"/>
            <a:ext cx="5931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Trolling Crank baits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5ED8B-C0B0-4D55-A3DA-777276496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1000" y="4343400"/>
            <a:ext cx="3288025" cy="98555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2561">
            <a:off x="4758122" y="2323607"/>
            <a:ext cx="4207187" cy="315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H="1">
            <a:off x="3059425" y="2199618"/>
            <a:ext cx="5474975" cy="2460368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0800000" flipH="1" flipV="1">
            <a:off x="2025013" y="1158213"/>
            <a:ext cx="264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Snap weight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2472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239000" cy="76200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effectLst/>
                <a:latin typeface="CG Times" pitchFamily="18" charset="0"/>
              </a:rPr>
              <a:t>Bleed then Zip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2380565"/>
            <a:ext cx="8305800" cy="3886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b="1" dirty="0">
              <a:latin typeface="CG Times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5441437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ACW\Desktop\PRESENTATION\zipp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62" y="3505200"/>
            <a:ext cx="6793106" cy="295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CW\Desktop\PRESENTATION\bleeding a walley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47" y="1044543"/>
            <a:ext cx="4771505" cy="267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137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14945" y="290764"/>
            <a:ext cx="5931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Trolling Crank baits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85" y="1932294"/>
            <a:ext cx="6086956" cy="405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9122" y="1055041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Planner Board</a:t>
            </a:r>
          </a:p>
        </p:txBody>
      </p:sp>
    </p:spTree>
    <p:extLst>
      <p:ext uri="{BB962C8B-B14F-4D97-AF65-F5344CB8AC3E}">
        <p14:creationId xmlns:p14="http://schemas.microsoft.com/office/powerpoint/2010/main" val="1553994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Trolling Crank baits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27981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961355"/>
            <a:ext cx="7658100" cy="430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1083944"/>
            <a:ext cx="2109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Drift Sock </a:t>
            </a:r>
          </a:p>
        </p:txBody>
      </p:sp>
    </p:spTree>
    <p:extLst>
      <p:ext uri="{BB962C8B-B14F-4D97-AF65-F5344CB8AC3E}">
        <p14:creationId xmlns:p14="http://schemas.microsoft.com/office/powerpoint/2010/main" val="2860758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474" y="42927"/>
            <a:ext cx="1283764" cy="127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692159" y="545237"/>
            <a:ext cx="5163025" cy="6882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 the Hatch </a:t>
            </a:r>
          </a:p>
        </p:txBody>
      </p:sp>
      <p:pic>
        <p:nvPicPr>
          <p:cNvPr id="14338" name="Picture 2" descr="C:\Users\ACW\Desktop\PRESENTATION\gu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375582" cy="41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27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 the Hatch </a:t>
            </a:r>
            <a:b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474" y="42927"/>
            <a:ext cx="1283764" cy="127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CW\Downloads\20220610_165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38" y="1799897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098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CW\Desktop\PRESENTATION\son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5537288" cy="36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5173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Electronics</a:t>
            </a:r>
            <a:br>
              <a:rPr lang="en-US" dirty="0">
                <a:solidFill>
                  <a:schemeClr val="bg1"/>
                </a:solidFill>
                <a:effectLst/>
              </a:rPr>
            </a:br>
            <a:r>
              <a:rPr lang="en-US" dirty="0">
                <a:solidFill>
                  <a:schemeClr val="bg1"/>
                </a:solidFill>
                <a:effectLst/>
              </a:rPr>
              <a:t>down and side scan sonar GPS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573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94" y="1093344"/>
            <a:ext cx="2549560" cy="2230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6172200"/>
            <a:ext cx="6059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www.spokanewalleyeclub.com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409" y="262347"/>
            <a:ext cx="6652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Spokane Walleye Club</a:t>
            </a:r>
          </a:p>
        </p:txBody>
      </p:sp>
      <p:pic>
        <p:nvPicPr>
          <p:cNvPr id="4098" name="Picture 2" descr="1010513_392626977524493_351772299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113873" cy="26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G_19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24312"/>
            <a:ext cx="3228976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94" y="5181600"/>
            <a:ext cx="1447800" cy="1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03067" y="4024312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 for Kids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3166" y="1093344"/>
            <a:ext cx="1327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Club Fish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3278" y="3437479"/>
            <a:ext cx="2712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Kettle Falls Picnic</a:t>
            </a:r>
          </a:p>
        </p:txBody>
      </p:sp>
    </p:spTree>
    <p:extLst>
      <p:ext uri="{BB962C8B-B14F-4D97-AF65-F5344CB8AC3E}">
        <p14:creationId xmlns:p14="http://schemas.microsoft.com/office/powerpoint/2010/main" val="3303128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7373" y="304800"/>
            <a:ext cx="34190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Club Calendar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Walleye Waters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Fishing Reports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Pictures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FFB5B6-F6E3-4796-B5C5-044781643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4" y="304800"/>
            <a:ext cx="4565373" cy="59156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81200" y="6172200"/>
            <a:ext cx="6059031" cy="584775"/>
          </a:xfrm>
          <a:prstGeom prst="rect">
            <a:avLst/>
          </a:prstGeom>
          <a:solidFill>
            <a:schemeClr val="tx1">
              <a:lumMod val="85000"/>
              <a:alpha val="2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www.spokanewalleyeclub.com</a:t>
            </a:r>
          </a:p>
        </p:txBody>
      </p:sp>
    </p:spTree>
    <p:extLst>
      <p:ext uri="{BB962C8B-B14F-4D97-AF65-F5344CB8AC3E}">
        <p14:creationId xmlns:p14="http://schemas.microsoft.com/office/powerpoint/2010/main" val="1081434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CW\Desktop\PRESENTATION\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9564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16224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9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239000" cy="76200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effectLst/>
                <a:latin typeface="CG Times" pitchFamily="18" charset="0"/>
              </a:rPr>
              <a:t>Walleye Cheeks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2380565"/>
            <a:ext cx="8305800" cy="3886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b="1" dirty="0">
              <a:latin typeface="CG Times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5441437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1504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69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239000" cy="76200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effectLst/>
                <a:latin typeface="CG Times" pitchFamily="18" charset="0"/>
              </a:rPr>
              <a:t>Walleye Wings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2380565"/>
            <a:ext cx="8305800" cy="3886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b="1" dirty="0">
              <a:latin typeface="CG Times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5441437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2649537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16830"/>
            <a:ext cx="3463925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567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2621" y="223345"/>
            <a:ext cx="7772400" cy="91794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</a:rPr>
              <a:t>CPR</a:t>
            </a:r>
            <a:br>
              <a:rPr lang="en-US" sz="3600" b="1" dirty="0">
                <a:solidFill>
                  <a:schemeClr val="bg1"/>
                </a:solidFill>
                <a:effectLst/>
              </a:rPr>
            </a:br>
            <a:r>
              <a:rPr lang="en-US" sz="3600" b="1" dirty="0">
                <a:solidFill>
                  <a:schemeClr val="bg1"/>
                </a:solidFill>
                <a:effectLst/>
              </a:rPr>
              <a:t>Catch PHOTO and Release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6" y="1734967"/>
            <a:ext cx="5697904" cy="3759174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11812"/>
            <a:ext cx="3045742" cy="5410200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696" y="228600"/>
            <a:ext cx="1621204" cy="161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221" y="5662531"/>
            <a:ext cx="5160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50,000 to 300,000 eggs per female.</a:t>
            </a:r>
          </a:p>
          <a:p>
            <a:r>
              <a:rPr lang="en-US" sz="2400" dirty="0">
                <a:solidFill>
                  <a:schemeClr val="bg1"/>
                </a:solidFill>
              </a:rPr>
              <a:t>I release all fish over 22 inches </a:t>
            </a:r>
          </a:p>
        </p:txBody>
      </p:sp>
    </p:spTree>
    <p:extLst>
      <p:ext uri="{BB962C8B-B14F-4D97-AF65-F5344CB8AC3E}">
        <p14:creationId xmlns:p14="http://schemas.microsoft.com/office/powerpoint/2010/main" val="2449185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Fishing Rods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3886200" cy="365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CW\Desktop\PRESENTATION\fishing-rod-p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981199"/>
            <a:ext cx="4343400" cy="36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1" y="5633127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POWER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0600" y="5581754"/>
            <a:ext cx="1482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ACTION</a:t>
            </a:r>
          </a:p>
        </p:txBody>
      </p:sp>
      <p:pic>
        <p:nvPicPr>
          <p:cNvPr id="6148" name="Picture 4" descr="C:\Users\ACW\Desktop\PRESENTATION\SWC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52712"/>
            <a:ext cx="1205630" cy="11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702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effectLst/>
              </a:rPr>
              <a:t>Fishing Reels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927" y="1371600"/>
            <a:ext cx="1740073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Spinning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1371600"/>
            <a:ext cx="2691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Line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bg1"/>
                </a:solidFill>
              </a:rPr>
              <a:t>Counter</a:t>
            </a:r>
            <a:r>
              <a:rPr lang="en-US" sz="3200" dirty="0"/>
              <a:t> </a:t>
            </a:r>
          </a:p>
        </p:txBody>
      </p:sp>
      <p:pic>
        <p:nvPicPr>
          <p:cNvPr id="4100" name="Picture 4" descr="C:\Users\ACW\Desktop\PRESENTATION\Syncop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9" y="2133600"/>
            <a:ext cx="392134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CW\Desktop\PRESENTATION\okumo cold wa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56" y="2084540"/>
            <a:ext cx="3657600" cy="377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9" y="116453"/>
            <a:ext cx="1285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4835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2272</TotalTime>
  <Words>703</Words>
  <Application>Microsoft Office PowerPoint</Application>
  <PresentationFormat>On-screen Show (4:3)</PresentationFormat>
  <Paragraphs>279</Paragraphs>
  <Slides>47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Book Antiqua</vt:lpstr>
      <vt:lpstr>Calibri</vt:lpstr>
      <vt:lpstr>CG Times</vt:lpstr>
      <vt:lpstr>Lucida Sans</vt:lpstr>
      <vt:lpstr>Wingdings</vt:lpstr>
      <vt:lpstr>Wingdings 2</vt:lpstr>
      <vt:lpstr>Wingdings 3</vt:lpstr>
      <vt:lpstr>Apex</vt:lpstr>
      <vt:lpstr>Walker’s  Walleye Tips</vt:lpstr>
      <vt:lpstr>WHY WE DO THIS</vt:lpstr>
      <vt:lpstr>WHY WE DO THIS</vt:lpstr>
      <vt:lpstr>Bleed then Zip</vt:lpstr>
      <vt:lpstr>Walleye Cheeks </vt:lpstr>
      <vt:lpstr>Walleye Wings</vt:lpstr>
      <vt:lpstr>CPR Catch PHOTO and Release</vt:lpstr>
      <vt:lpstr>Fishing Rods</vt:lpstr>
      <vt:lpstr>Fishing Reels</vt:lpstr>
      <vt:lpstr>Line Types</vt:lpstr>
      <vt:lpstr>KNOTS</vt:lpstr>
      <vt:lpstr>You never know when you when a  10+ pound walleye will come along</vt:lpstr>
      <vt:lpstr>PowerPoint Presentation</vt:lpstr>
      <vt:lpstr>Walleye Behaviors</vt:lpstr>
      <vt:lpstr>Walleye Senses</vt:lpstr>
      <vt:lpstr>COLORS in general </vt:lpstr>
      <vt:lpstr>Seasonal Presentations</vt:lpstr>
      <vt:lpstr>Seasonal Behaviors</vt:lpstr>
      <vt:lpstr>Winter Structure</vt:lpstr>
      <vt:lpstr>Spring Structure</vt:lpstr>
      <vt:lpstr>Summer Structure</vt:lpstr>
      <vt:lpstr>Fall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 Get Bit Off?</vt:lpstr>
      <vt:lpstr>Bouncer Weight</vt:lpstr>
      <vt:lpstr>PowerPoint Presentation</vt:lpstr>
      <vt:lpstr>PowerPoint Presentation</vt:lpstr>
      <vt:lpstr>PowerPoint Presentation</vt:lpstr>
      <vt:lpstr>PowerPoint Presentation</vt:lpstr>
      <vt:lpstr>Blade Bait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Trolling Crank baits </vt:lpstr>
      <vt:lpstr>PowerPoint Presentation</vt:lpstr>
      <vt:lpstr>Match the Hatch  </vt:lpstr>
      <vt:lpstr>Electronics down and side scan sonar GPS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greg.koch</dc:creator>
  <cp:lastModifiedBy>Gary Sweigert</cp:lastModifiedBy>
  <cp:revision>116</cp:revision>
  <dcterms:created xsi:type="dcterms:W3CDTF">2015-03-06T12:06:15Z</dcterms:created>
  <dcterms:modified xsi:type="dcterms:W3CDTF">2023-06-08T02:52:51Z</dcterms:modified>
</cp:coreProperties>
</file>